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  <Override ContentType="application/vnd.openxmlformats-officedocument.presentationml.slide+xml" PartName="/ppt/slides/slide144.xml"/>
  <Override ContentType="application/vnd.openxmlformats-officedocument.presentationml.slide+xml" PartName="/ppt/slides/slide145.xml"/>
  <Override ContentType="application/vnd.openxmlformats-officedocument.presentationml.slide+xml" PartName="/ppt/slides/slide146.xml"/>
  <Override ContentType="application/vnd.openxmlformats-officedocument.presentationml.slide+xml" PartName="/ppt/slides/slide147.xml"/>
  <Override ContentType="application/vnd.openxmlformats-officedocument.presentationml.slide+xml" PartName="/ppt/slides/slide148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removePersonalInfoOnSave="1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 ?>
<Relationships xmlns="http://schemas.openxmlformats.org/package/2006/relationships">
  <Relationship Id="rId1" Target="slideMasters/slideMaster1.xml" Type="http://schemas.openxmlformats.org/officeDocument/2006/relationships/slideMaster"/>
  <Relationship Id="rId10" Target="slides/slide5.xml" Type="http://schemas.openxmlformats.org/officeDocument/2006/relationships/slide"/>
  <Relationship Id="rId100" Target="slides/slide95.xml" Type="http://schemas.openxmlformats.org/officeDocument/2006/relationships/slide"/>
  <Relationship Id="rId101" Target="slides/slide96.xml" Type="http://schemas.openxmlformats.org/officeDocument/2006/relationships/slide"/>
  <Relationship Id="rId102" Target="slides/slide97.xml" Type="http://schemas.openxmlformats.org/officeDocument/2006/relationships/slide"/>
  <Relationship Id="rId103" Target="slides/slide98.xml" Type="http://schemas.openxmlformats.org/officeDocument/2006/relationships/slide"/>
  <Relationship Id="rId104" Target="slides/slide99.xml" Type="http://schemas.openxmlformats.org/officeDocument/2006/relationships/slide"/>
  <Relationship Id="rId105" Target="slides/slide100.xml" Type="http://schemas.openxmlformats.org/officeDocument/2006/relationships/slide"/>
  <Relationship Id="rId106" Target="slides/slide101.xml" Type="http://schemas.openxmlformats.org/officeDocument/2006/relationships/slide"/>
  <Relationship Id="rId107" Target="slides/slide102.xml" Type="http://schemas.openxmlformats.org/officeDocument/2006/relationships/slide"/>
  <Relationship Id="rId108" Target="slides/slide103.xml" Type="http://schemas.openxmlformats.org/officeDocument/2006/relationships/slide"/>
  <Relationship Id="rId109" Target="slides/slide104.xml" Type="http://schemas.openxmlformats.org/officeDocument/2006/relationships/slide"/>
  <Relationship Id="rId11" Target="slides/slide6.xml" Type="http://schemas.openxmlformats.org/officeDocument/2006/relationships/slide"/>
  <Relationship Id="rId110" Target="slides/slide105.xml" Type="http://schemas.openxmlformats.org/officeDocument/2006/relationships/slide"/>
  <Relationship Id="rId111" Target="slides/slide106.xml" Type="http://schemas.openxmlformats.org/officeDocument/2006/relationships/slide"/>
  <Relationship Id="rId112" Target="slides/slide107.xml" Type="http://schemas.openxmlformats.org/officeDocument/2006/relationships/slide"/>
  <Relationship Id="rId113" Target="slides/slide108.xml" Type="http://schemas.openxmlformats.org/officeDocument/2006/relationships/slide"/>
  <Relationship Id="rId114" Target="slides/slide109.xml" Type="http://schemas.openxmlformats.org/officeDocument/2006/relationships/slide"/>
  <Relationship Id="rId115" Target="slides/slide110.xml" Type="http://schemas.openxmlformats.org/officeDocument/2006/relationships/slide"/>
  <Relationship Id="rId116" Target="slides/slide111.xml" Type="http://schemas.openxmlformats.org/officeDocument/2006/relationships/slide"/>
  <Relationship Id="rId117" Target="slides/slide112.xml" Type="http://schemas.openxmlformats.org/officeDocument/2006/relationships/slide"/>
  <Relationship Id="rId118" Target="slides/slide113.xml" Type="http://schemas.openxmlformats.org/officeDocument/2006/relationships/slide"/>
  <Relationship Id="rId119" Target="slides/slide114.xml" Type="http://schemas.openxmlformats.org/officeDocument/2006/relationships/slide"/>
  <Relationship Id="rId12" Target="slides/slide7.xml" Type="http://schemas.openxmlformats.org/officeDocument/2006/relationships/slide"/>
  <Relationship Id="rId120" Target="slides/slide115.xml" Type="http://schemas.openxmlformats.org/officeDocument/2006/relationships/slide"/>
  <Relationship Id="rId121" Target="slides/slide116.xml" Type="http://schemas.openxmlformats.org/officeDocument/2006/relationships/slide"/>
  <Relationship Id="rId122" Target="slides/slide117.xml" Type="http://schemas.openxmlformats.org/officeDocument/2006/relationships/slide"/>
  <Relationship Id="rId123" Target="slides/slide118.xml" Type="http://schemas.openxmlformats.org/officeDocument/2006/relationships/slide"/>
  <Relationship Id="rId124" Target="slides/slide119.xml" Type="http://schemas.openxmlformats.org/officeDocument/2006/relationships/slide"/>
  <Relationship Id="rId125" Target="slides/slide120.xml" Type="http://schemas.openxmlformats.org/officeDocument/2006/relationships/slide"/>
  <Relationship Id="rId126" Target="slides/slide121.xml" Type="http://schemas.openxmlformats.org/officeDocument/2006/relationships/slide"/>
  <Relationship Id="rId127" Target="slides/slide122.xml" Type="http://schemas.openxmlformats.org/officeDocument/2006/relationships/slide"/>
  <Relationship Id="rId128" Target="slides/slide123.xml" Type="http://schemas.openxmlformats.org/officeDocument/2006/relationships/slide"/>
  <Relationship Id="rId129" Target="slides/slide124.xml" Type="http://schemas.openxmlformats.org/officeDocument/2006/relationships/slide"/>
  <Relationship Id="rId13" Target="slides/slide8.xml" Type="http://schemas.openxmlformats.org/officeDocument/2006/relationships/slide"/>
  <Relationship Id="rId130" Target="slides/slide125.xml" Type="http://schemas.openxmlformats.org/officeDocument/2006/relationships/slide"/>
  <Relationship Id="rId131" Target="slides/slide126.xml" Type="http://schemas.openxmlformats.org/officeDocument/2006/relationships/slide"/>
  <Relationship Id="rId132" Target="slides/slide127.xml" Type="http://schemas.openxmlformats.org/officeDocument/2006/relationships/slide"/>
  <Relationship Id="rId133" Target="slides/slide128.xml" Type="http://schemas.openxmlformats.org/officeDocument/2006/relationships/slide"/>
  <Relationship Id="rId134" Target="slides/slide129.xml" Type="http://schemas.openxmlformats.org/officeDocument/2006/relationships/slide"/>
  <Relationship Id="rId135" Target="slides/slide130.xml" Type="http://schemas.openxmlformats.org/officeDocument/2006/relationships/slide"/>
  <Relationship Id="rId136" Target="slides/slide131.xml" Type="http://schemas.openxmlformats.org/officeDocument/2006/relationships/slide"/>
  <Relationship Id="rId137" Target="slides/slide132.xml" Type="http://schemas.openxmlformats.org/officeDocument/2006/relationships/slide"/>
  <Relationship Id="rId138" Target="slides/slide133.xml" Type="http://schemas.openxmlformats.org/officeDocument/2006/relationships/slide"/>
  <Relationship Id="rId139" Target="slides/slide134.xml" Type="http://schemas.openxmlformats.org/officeDocument/2006/relationships/slide"/>
  <Relationship Id="rId14" Target="slides/slide9.xml" Type="http://schemas.openxmlformats.org/officeDocument/2006/relationships/slide"/>
  <Relationship Id="rId140" Target="slides/slide135.xml" Type="http://schemas.openxmlformats.org/officeDocument/2006/relationships/slide"/>
  <Relationship Id="rId141" Target="slides/slide136.xml" Type="http://schemas.openxmlformats.org/officeDocument/2006/relationships/slide"/>
  <Relationship Id="rId142" Target="slides/slide137.xml" Type="http://schemas.openxmlformats.org/officeDocument/2006/relationships/slide"/>
  <Relationship Id="rId143" Target="slides/slide138.xml" Type="http://schemas.openxmlformats.org/officeDocument/2006/relationships/slide"/>
  <Relationship Id="rId144" Target="slides/slide139.xml" Type="http://schemas.openxmlformats.org/officeDocument/2006/relationships/slide"/>
  <Relationship Id="rId145" Target="slides/slide140.xml" Type="http://schemas.openxmlformats.org/officeDocument/2006/relationships/slide"/>
  <Relationship Id="rId146" Target="slides/slide141.xml" Type="http://schemas.openxmlformats.org/officeDocument/2006/relationships/slide"/>
  <Relationship Id="rId147" Target="slides/slide142.xml" Type="http://schemas.openxmlformats.org/officeDocument/2006/relationships/slide"/>
  <Relationship Id="rId148" Target="slides/slide143.xml" Type="http://schemas.openxmlformats.org/officeDocument/2006/relationships/slide"/>
  <Relationship Id="rId149" Target="slides/slide144.xml" Type="http://schemas.openxmlformats.org/officeDocument/2006/relationships/slide"/>
  <Relationship Id="rId15" Target="slides/slide10.xml" Type="http://schemas.openxmlformats.org/officeDocument/2006/relationships/slide"/>
  <Relationship Id="rId150" Target="slides/slide145.xml" Type="http://schemas.openxmlformats.org/officeDocument/2006/relationships/slide"/>
  <Relationship Id="rId151" Target="slides/slide146.xml" Type="http://schemas.openxmlformats.org/officeDocument/2006/relationships/slide"/>
  <Relationship Id="rId152" Target="slides/slide147.xml" Type="http://schemas.openxmlformats.org/officeDocument/2006/relationships/slide"/>
  <Relationship Id="rId153" Target="slides/slide148.xml" Type="http://schemas.openxmlformats.org/officeDocument/2006/relationships/slide"/>
  <Relationship Id="rId16" Target="slides/slide11.xml" Type="http://schemas.openxmlformats.org/officeDocument/2006/relationships/slide"/>
  <Relationship Id="rId17" Target="slides/slide12.xml" Type="http://schemas.openxmlformats.org/officeDocument/2006/relationships/slide"/>
  <Relationship Id="rId18" Target="slides/slide13.xml" Type="http://schemas.openxmlformats.org/officeDocument/2006/relationships/slide"/>
  <Relationship Id="rId19" Target="slides/slide14.xml" Type="http://schemas.openxmlformats.org/officeDocument/2006/relationships/slide"/>
  <Relationship Id="rId2" Target="presProps.xml" Type="http://schemas.openxmlformats.org/officeDocument/2006/relationships/presProps"/>
  <Relationship Id="rId20" Target="slides/slide15.xml" Type="http://schemas.openxmlformats.org/officeDocument/2006/relationships/slide"/>
  <Relationship Id="rId21" Target="slides/slide16.xml" Type="http://schemas.openxmlformats.org/officeDocument/2006/relationships/slide"/>
  <Relationship Id="rId22" Target="slides/slide17.xml" Type="http://schemas.openxmlformats.org/officeDocument/2006/relationships/slide"/>
  <Relationship Id="rId23" Target="slides/slide18.xml" Type="http://schemas.openxmlformats.org/officeDocument/2006/relationships/slide"/>
  <Relationship Id="rId24" Target="slides/slide19.xml" Type="http://schemas.openxmlformats.org/officeDocument/2006/relationships/slide"/>
  <Relationship Id="rId25" Target="slides/slide20.xml" Type="http://schemas.openxmlformats.org/officeDocument/2006/relationships/slide"/>
  <Relationship Id="rId26" Target="slides/slide21.xml" Type="http://schemas.openxmlformats.org/officeDocument/2006/relationships/slide"/>
  <Relationship Id="rId27" Target="slides/slide22.xml" Type="http://schemas.openxmlformats.org/officeDocument/2006/relationships/slide"/>
  <Relationship Id="rId28" Target="slides/slide23.xml" Type="http://schemas.openxmlformats.org/officeDocument/2006/relationships/slide"/>
  <Relationship Id="rId29" Target="slides/slide24.xml" Type="http://schemas.openxmlformats.org/officeDocument/2006/relationships/slide"/>
  <Relationship Id="rId3" Target="viewProps.xml" Type="http://schemas.openxmlformats.org/officeDocument/2006/relationships/viewProps"/>
  <Relationship Id="rId30" Target="slides/slide25.xml" Type="http://schemas.openxmlformats.org/officeDocument/2006/relationships/slide"/>
  <Relationship Id="rId31" Target="slides/slide26.xml" Type="http://schemas.openxmlformats.org/officeDocument/2006/relationships/slide"/>
  <Relationship Id="rId32" Target="slides/slide27.xml" Type="http://schemas.openxmlformats.org/officeDocument/2006/relationships/slide"/>
  <Relationship Id="rId33" Target="slides/slide28.xml" Type="http://schemas.openxmlformats.org/officeDocument/2006/relationships/slide"/>
  <Relationship Id="rId34" Target="slides/slide29.xml" Type="http://schemas.openxmlformats.org/officeDocument/2006/relationships/slide"/>
  <Relationship Id="rId35" Target="slides/slide30.xml" Type="http://schemas.openxmlformats.org/officeDocument/2006/relationships/slide"/>
  <Relationship Id="rId36" Target="slides/slide31.xml" Type="http://schemas.openxmlformats.org/officeDocument/2006/relationships/slide"/>
  <Relationship Id="rId37" Target="slides/slide32.xml" Type="http://schemas.openxmlformats.org/officeDocument/2006/relationships/slide"/>
  <Relationship Id="rId38" Target="slides/slide33.xml" Type="http://schemas.openxmlformats.org/officeDocument/2006/relationships/slide"/>
  <Relationship Id="rId39" Target="slides/slide34.xml" Type="http://schemas.openxmlformats.org/officeDocument/2006/relationships/slide"/>
  <Relationship Id="rId4" Target="theme/theme1.xml" Type="http://schemas.openxmlformats.org/officeDocument/2006/relationships/theme"/>
  <Relationship Id="rId40" Target="slides/slide35.xml" Type="http://schemas.openxmlformats.org/officeDocument/2006/relationships/slide"/>
  <Relationship Id="rId41" Target="slides/slide36.xml" Type="http://schemas.openxmlformats.org/officeDocument/2006/relationships/slide"/>
  <Relationship Id="rId42" Target="slides/slide37.xml" Type="http://schemas.openxmlformats.org/officeDocument/2006/relationships/slide"/>
  <Relationship Id="rId43" Target="slides/slide38.xml" Type="http://schemas.openxmlformats.org/officeDocument/2006/relationships/slide"/>
  <Relationship Id="rId44" Target="slides/slide39.xml" Type="http://schemas.openxmlformats.org/officeDocument/2006/relationships/slide"/>
  <Relationship Id="rId45" Target="slides/slide40.xml" Type="http://schemas.openxmlformats.org/officeDocument/2006/relationships/slide"/>
  <Relationship Id="rId46" Target="slides/slide41.xml" Type="http://schemas.openxmlformats.org/officeDocument/2006/relationships/slide"/>
  <Relationship Id="rId47" Target="slides/slide42.xml" Type="http://schemas.openxmlformats.org/officeDocument/2006/relationships/slide"/>
  <Relationship Id="rId48" Target="slides/slide43.xml" Type="http://schemas.openxmlformats.org/officeDocument/2006/relationships/slide"/>
  <Relationship Id="rId49" Target="slides/slide44.xml" Type="http://schemas.openxmlformats.org/officeDocument/2006/relationships/slide"/>
  <Relationship Id="rId5" Target="tableStyles.xml" Type="http://schemas.openxmlformats.org/officeDocument/2006/relationships/tableStyles"/>
  <Relationship Id="rId50" Target="slides/slide45.xml" Type="http://schemas.openxmlformats.org/officeDocument/2006/relationships/slide"/>
  <Relationship Id="rId51" Target="slides/slide46.xml" Type="http://schemas.openxmlformats.org/officeDocument/2006/relationships/slide"/>
  <Relationship Id="rId52" Target="slides/slide47.xml" Type="http://schemas.openxmlformats.org/officeDocument/2006/relationships/slide"/>
  <Relationship Id="rId53" Target="slides/slide48.xml" Type="http://schemas.openxmlformats.org/officeDocument/2006/relationships/slide"/>
  <Relationship Id="rId54" Target="slides/slide49.xml" Type="http://schemas.openxmlformats.org/officeDocument/2006/relationships/slide"/>
  <Relationship Id="rId55" Target="slides/slide50.xml" Type="http://schemas.openxmlformats.org/officeDocument/2006/relationships/slide"/>
  <Relationship Id="rId56" Target="slides/slide51.xml" Type="http://schemas.openxmlformats.org/officeDocument/2006/relationships/slide"/>
  <Relationship Id="rId57" Target="slides/slide52.xml" Type="http://schemas.openxmlformats.org/officeDocument/2006/relationships/slide"/>
  <Relationship Id="rId58" Target="slides/slide53.xml" Type="http://schemas.openxmlformats.org/officeDocument/2006/relationships/slide"/>
  <Relationship Id="rId59" Target="slides/slide54.xml" Type="http://schemas.openxmlformats.org/officeDocument/2006/relationships/slide"/>
  <Relationship Id="rId6" Target="slides/slide1.xml" Type="http://schemas.openxmlformats.org/officeDocument/2006/relationships/slide"/>
  <Relationship Id="rId60" Target="slides/slide55.xml" Type="http://schemas.openxmlformats.org/officeDocument/2006/relationships/slide"/>
  <Relationship Id="rId61" Target="slides/slide56.xml" Type="http://schemas.openxmlformats.org/officeDocument/2006/relationships/slide"/>
  <Relationship Id="rId62" Target="slides/slide57.xml" Type="http://schemas.openxmlformats.org/officeDocument/2006/relationships/slide"/>
  <Relationship Id="rId63" Target="slides/slide58.xml" Type="http://schemas.openxmlformats.org/officeDocument/2006/relationships/slide"/>
  <Relationship Id="rId64" Target="slides/slide59.xml" Type="http://schemas.openxmlformats.org/officeDocument/2006/relationships/slide"/>
  <Relationship Id="rId65" Target="slides/slide60.xml" Type="http://schemas.openxmlformats.org/officeDocument/2006/relationships/slide"/>
  <Relationship Id="rId66" Target="slides/slide61.xml" Type="http://schemas.openxmlformats.org/officeDocument/2006/relationships/slide"/>
  <Relationship Id="rId67" Target="slides/slide62.xml" Type="http://schemas.openxmlformats.org/officeDocument/2006/relationships/slide"/>
  <Relationship Id="rId68" Target="slides/slide63.xml" Type="http://schemas.openxmlformats.org/officeDocument/2006/relationships/slide"/>
  <Relationship Id="rId69" Target="slides/slide64.xml" Type="http://schemas.openxmlformats.org/officeDocument/2006/relationships/slide"/>
  <Relationship Id="rId7" Target="slides/slide2.xml" Type="http://schemas.openxmlformats.org/officeDocument/2006/relationships/slide"/>
  <Relationship Id="rId70" Target="slides/slide65.xml" Type="http://schemas.openxmlformats.org/officeDocument/2006/relationships/slide"/>
  <Relationship Id="rId71" Target="slides/slide66.xml" Type="http://schemas.openxmlformats.org/officeDocument/2006/relationships/slide"/>
  <Relationship Id="rId72" Target="slides/slide67.xml" Type="http://schemas.openxmlformats.org/officeDocument/2006/relationships/slide"/>
  <Relationship Id="rId73" Target="slides/slide68.xml" Type="http://schemas.openxmlformats.org/officeDocument/2006/relationships/slide"/>
  <Relationship Id="rId74" Target="slides/slide69.xml" Type="http://schemas.openxmlformats.org/officeDocument/2006/relationships/slide"/>
  <Relationship Id="rId75" Target="slides/slide70.xml" Type="http://schemas.openxmlformats.org/officeDocument/2006/relationships/slide"/>
  <Relationship Id="rId76" Target="slides/slide71.xml" Type="http://schemas.openxmlformats.org/officeDocument/2006/relationships/slide"/>
  <Relationship Id="rId77" Target="slides/slide72.xml" Type="http://schemas.openxmlformats.org/officeDocument/2006/relationships/slide"/>
  <Relationship Id="rId78" Target="slides/slide73.xml" Type="http://schemas.openxmlformats.org/officeDocument/2006/relationships/slide"/>
  <Relationship Id="rId79" Target="slides/slide74.xml" Type="http://schemas.openxmlformats.org/officeDocument/2006/relationships/slide"/>
  <Relationship Id="rId8" Target="slides/slide3.xml" Type="http://schemas.openxmlformats.org/officeDocument/2006/relationships/slide"/>
  <Relationship Id="rId80" Target="slides/slide75.xml" Type="http://schemas.openxmlformats.org/officeDocument/2006/relationships/slide"/>
  <Relationship Id="rId81" Target="slides/slide76.xml" Type="http://schemas.openxmlformats.org/officeDocument/2006/relationships/slide"/>
  <Relationship Id="rId82" Target="slides/slide77.xml" Type="http://schemas.openxmlformats.org/officeDocument/2006/relationships/slide"/>
  <Relationship Id="rId83" Target="slides/slide78.xml" Type="http://schemas.openxmlformats.org/officeDocument/2006/relationships/slide"/>
  <Relationship Id="rId84" Target="slides/slide79.xml" Type="http://schemas.openxmlformats.org/officeDocument/2006/relationships/slide"/>
  <Relationship Id="rId85" Target="slides/slide80.xml" Type="http://schemas.openxmlformats.org/officeDocument/2006/relationships/slide"/>
  <Relationship Id="rId86" Target="slides/slide81.xml" Type="http://schemas.openxmlformats.org/officeDocument/2006/relationships/slide"/>
  <Relationship Id="rId87" Target="slides/slide82.xml" Type="http://schemas.openxmlformats.org/officeDocument/2006/relationships/slide"/>
  <Relationship Id="rId88" Target="slides/slide83.xml" Type="http://schemas.openxmlformats.org/officeDocument/2006/relationships/slide"/>
  <Relationship Id="rId89" Target="slides/slide84.xml" Type="http://schemas.openxmlformats.org/officeDocument/2006/relationships/slide"/>
  <Relationship Id="rId9" Target="slides/slide4.xml" Type="http://schemas.openxmlformats.org/officeDocument/2006/relationships/slide"/>
  <Relationship Id="rId90" Target="slides/slide85.xml" Type="http://schemas.openxmlformats.org/officeDocument/2006/relationships/slide"/>
  <Relationship Id="rId91" Target="slides/slide86.xml" Type="http://schemas.openxmlformats.org/officeDocument/2006/relationships/slide"/>
  <Relationship Id="rId92" Target="slides/slide87.xml" Type="http://schemas.openxmlformats.org/officeDocument/2006/relationships/slide"/>
  <Relationship Id="rId93" Target="slides/slide88.xml" Type="http://schemas.openxmlformats.org/officeDocument/2006/relationships/slide"/>
  <Relationship Id="rId94" Target="slides/slide89.xml" Type="http://schemas.openxmlformats.org/officeDocument/2006/relationships/slide"/>
  <Relationship Id="rId95" Target="slides/slide90.xml" Type="http://schemas.openxmlformats.org/officeDocument/2006/relationships/slide"/>
  <Relationship Id="rId96" Target="slides/slide91.xml" Type="http://schemas.openxmlformats.org/officeDocument/2006/relationships/slide"/>
  <Relationship Id="rId97" Target="slides/slide92.xml" Type="http://schemas.openxmlformats.org/officeDocument/2006/relationships/slide"/>
  <Relationship Id="rId98" Target="slides/slide93.xml" Type="http://schemas.openxmlformats.org/officeDocument/2006/relationships/slide"/>
  <Relationship Id="rId99" Target="slides/slide94.xml" Type="http://schemas.openxmlformats.org/officeDocument/2006/relationships/slide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  <Relationship Id="rId1" Target="../slideLayouts/slideLayout1.xml" Type="http://schemas.openxmlformats.org/officeDocument/2006/relationships/slideLayout"/>
</Relationships>

</file>

<file path=ppt/slides/_rels/slide1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cffc238-6ffb-4a3c-9dc1-07956b48d89c.png" Type="http://schemas.openxmlformats.org/officeDocument/2006/relationships/image"/>
</Relationships>

</file>

<file path=ppt/slides/_rels/slide10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495a35c-8a10-46dd-bbb1-a68d3e452f00.png" Type="http://schemas.openxmlformats.org/officeDocument/2006/relationships/image"/>
</Relationships>

</file>

<file path=ppt/slides/_rels/slide10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e2b7334-a281-477e-9f01-6007839647b2.png" Type="http://schemas.openxmlformats.org/officeDocument/2006/relationships/image"/>
</Relationships>

</file>

<file path=ppt/slides/_rels/slide10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53a5e6b-8006-4095-bc32-41e27325cd64.png" Type="http://schemas.openxmlformats.org/officeDocument/2006/relationships/image"/>
</Relationships>

</file>

<file path=ppt/slides/_rels/slide10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06f5e8c-d22e-4704-9429-e4ad5bd500bb.png" Type="http://schemas.openxmlformats.org/officeDocument/2006/relationships/image"/>
</Relationships>

</file>

<file path=ppt/slides/_rels/slide10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85b7556-c47f-41f7-b58d-2323c35208d7.png" Type="http://schemas.openxmlformats.org/officeDocument/2006/relationships/image"/>
</Relationships>

</file>

<file path=ppt/slides/_rels/slide10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829bd10-99e8-4ac0-ba06-52231191bc29.png" Type="http://schemas.openxmlformats.org/officeDocument/2006/relationships/image"/>
</Relationships>

</file>

<file path=ppt/slides/_rels/slide10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3918b86-a7ec-4195-8308-108e743b34bd.png" Type="http://schemas.openxmlformats.org/officeDocument/2006/relationships/image"/>
</Relationships>

</file>

<file path=ppt/slides/_rels/slide10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e08bba0-d6b6-4bb0-a054-7ef771c98d17.png" Type="http://schemas.openxmlformats.org/officeDocument/2006/relationships/image"/>
</Relationships>

</file>

<file path=ppt/slides/_rels/slide10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f895ffa-bd5f-4544-8200-9cd20ae060f9.png" Type="http://schemas.openxmlformats.org/officeDocument/2006/relationships/image"/>
</Relationships>

</file>

<file path=ppt/slides/_rels/slide10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664add1-583a-4846-96f4-9e4fa7a88be5.png" Type="http://schemas.openxmlformats.org/officeDocument/2006/relationships/image"/>
</Relationships>

</file>

<file path=ppt/slides/_rels/slide1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792f509-cb6a-460c-8a07-98688d77b522.png" Type="http://schemas.openxmlformats.org/officeDocument/2006/relationships/image"/>
</Relationships>

</file>

<file path=ppt/slides/_rels/slide11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879f4a1-5e98-45ca-86c1-5e8a4e9a5496.png" Type="http://schemas.openxmlformats.org/officeDocument/2006/relationships/image"/>
</Relationships>

</file>

<file path=ppt/slides/_rels/slide11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c69824a-0a97-46be-b542-3877e55c3d5f.png" Type="http://schemas.openxmlformats.org/officeDocument/2006/relationships/image"/>
</Relationships>

</file>

<file path=ppt/slides/_rels/slide11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0cd4f91-d4a4-4f5e-9494-fc179df4dacb.png" Type="http://schemas.openxmlformats.org/officeDocument/2006/relationships/image"/>
</Relationships>

</file>

<file path=ppt/slides/_rels/slide11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75458d4-1a10-4d1d-8de4-06732af400ab.png" Type="http://schemas.openxmlformats.org/officeDocument/2006/relationships/image"/>
</Relationships>

</file>

<file path=ppt/slides/_rels/slide11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bcbb423-b968-4ffa-8159-9bd35ca27ef2.png" Type="http://schemas.openxmlformats.org/officeDocument/2006/relationships/image"/>
</Relationships>

</file>

<file path=ppt/slides/_rels/slide11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3365dae-e6e6-4742-9682-73c81b86f234.png" Type="http://schemas.openxmlformats.org/officeDocument/2006/relationships/image"/>
</Relationships>

</file>

<file path=ppt/slides/_rels/slide11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893d530-1cfa-4bdd-8b23-55c08e2a331f.png" Type="http://schemas.openxmlformats.org/officeDocument/2006/relationships/image"/>
</Relationships>

</file>

<file path=ppt/slides/_rels/slide11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93f7b7a-49e3-4c90-85fc-b99b91645dd4.png" Type="http://schemas.openxmlformats.org/officeDocument/2006/relationships/image"/>
</Relationships>

</file>

<file path=ppt/slides/_rels/slide11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e4fd71c-7cdc-40db-ba5e-43437e420435.png" Type="http://schemas.openxmlformats.org/officeDocument/2006/relationships/image"/>
</Relationships>

</file>

<file path=ppt/slides/_rels/slide11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881ef8f-d25d-45f4-a438-4270c4075748.png" Type="http://schemas.openxmlformats.org/officeDocument/2006/relationships/image"/>
</Relationships>

</file>

<file path=ppt/slides/_rels/slide1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5b50419-4575-496e-aa00-cfa3fd0d39e8.png" Type="http://schemas.openxmlformats.org/officeDocument/2006/relationships/image"/>
</Relationships>

</file>

<file path=ppt/slides/_rels/slide12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1d760d0-8c95-4cc7-acfd-0c7fa3f5547d.png" Type="http://schemas.openxmlformats.org/officeDocument/2006/relationships/image"/>
</Relationships>

</file>

<file path=ppt/slides/_rels/slide12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981cafb-9f14-40b2-828a-fb82af9f4f0f.png" Type="http://schemas.openxmlformats.org/officeDocument/2006/relationships/image"/>
</Relationships>

</file>

<file path=ppt/slides/_rels/slide12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047a392-6582-444f-a578-2b9b1a4acf98.png" Type="http://schemas.openxmlformats.org/officeDocument/2006/relationships/image"/>
</Relationships>

</file>

<file path=ppt/slides/_rels/slide12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70a7105-cc51-4016-8d2e-8b8ffc645a38.png" Type="http://schemas.openxmlformats.org/officeDocument/2006/relationships/image"/>
</Relationships>

</file>

<file path=ppt/slides/_rels/slide12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82cd5c9-03ab-414d-a79f-0db65d5a3038.png" Type="http://schemas.openxmlformats.org/officeDocument/2006/relationships/image"/>
</Relationships>

</file>

<file path=ppt/slides/_rels/slide12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cceeacd-4850-4d18-949e-4140914888d2.png" Type="http://schemas.openxmlformats.org/officeDocument/2006/relationships/image"/>
</Relationships>

</file>

<file path=ppt/slides/_rels/slide12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a3f4ba5-d8c5-4e92-a1b4-eee0bb3e76a8.png" Type="http://schemas.openxmlformats.org/officeDocument/2006/relationships/image"/>
</Relationships>

</file>

<file path=ppt/slides/_rels/slide12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22f6569-4d58-4d68-99a9-c2a36a79f68c.png" Type="http://schemas.openxmlformats.org/officeDocument/2006/relationships/image"/>
</Relationships>

</file>

<file path=ppt/slides/_rels/slide12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a53182f-afe6-45a9-ada8-72efe90ba420.png" Type="http://schemas.openxmlformats.org/officeDocument/2006/relationships/image"/>
</Relationships>

</file>

<file path=ppt/slides/_rels/slide12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cf95969-58f9-4a06-ba4a-7331cd547ad6.png" Type="http://schemas.openxmlformats.org/officeDocument/2006/relationships/image"/>
</Relationships>

</file>

<file path=ppt/slides/_rels/slide1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4b1dd22-85b5-4695-8297-27123681ab0d.png" Type="http://schemas.openxmlformats.org/officeDocument/2006/relationships/image"/>
</Relationships>

</file>

<file path=ppt/slides/_rels/slide13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67fa23c-2059-4a60-97d6-3c7c38bb01c8.png" Type="http://schemas.openxmlformats.org/officeDocument/2006/relationships/image"/>
</Relationships>

</file>

<file path=ppt/slides/_rels/slide13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6124efb-cc96-47f1-8594-57077786c1ec.png" Type="http://schemas.openxmlformats.org/officeDocument/2006/relationships/image"/>
</Relationships>

</file>

<file path=ppt/slides/_rels/slide13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b45eb72-209b-46d2-8253-6548c7a3a077.png" Type="http://schemas.openxmlformats.org/officeDocument/2006/relationships/image"/>
</Relationships>

</file>

<file path=ppt/slides/_rels/slide13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812a64e-0e8c-4bb3-8009-13bb7a7eb4c8.png" Type="http://schemas.openxmlformats.org/officeDocument/2006/relationships/image"/>
</Relationships>

</file>

<file path=ppt/slides/_rels/slide13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a4f9847-04e6-4b7d-8441-6dec2f82b13f.png" Type="http://schemas.openxmlformats.org/officeDocument/2006/relationships/image"/>
</Relationships>

</file>

<file path=ppt/slides/_rels/slide13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2575380-ea21-4b9e-b914-7fc2b0345d57.png" Type="http://schemas.openxmlformats.org/officeDocument/2006/relationships/image"/>
</Relationships>

</file>

<file path=ppt/slides/_rels/slide13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d2d7bbf-eef3-4374-a3df-a47fe99c6c8e.png" Type="http://schemas.openxmlformats.org/officeDocument/2006/relationships/image"/>
</Relationships>

</file>

<file path=ppt/slides/_rels/slide13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748c159-1843-4807-a2a3-bd13857bb890.png" Type="http://schemas.openxmlformats.org/officeDocument/2006/relationships/image"/>
</Relationships>

</file>

<file path=ppt/slides/_rels/slide13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1ac96b8-e3e3-41e6-aa81-0f537fa1388e.png" Type="http://schemas.openxmlformats.org/officeDocument/2006/relationships/image"/>
</Relationships>

</file>

<file path=ppt/slides/_rels/slide13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5c31d66-63fd-4661-8f52-e900555009c9.png" Type="http://schemas.openxmlformats.org/officeDocument/2006/relationships/image"/>
</Relationships>

</file>

<file path=ppt/slides/_rels/slide1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63aedc8-77e1-475b-aaaa-817369f3df48.png" Type="http://schemas.openxmlformats.org/officeDocument/2006/relationships/image"/>
</Relationships>

</file>

<file path=ppt/slides/_rels/slide14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95b692a-bc0d-4ce5-a8a6-4358ad5f9067.png" Type="http://schemas.openxmlformats.org/officeDocument/2006/relationships/image"/>
</Relationships>

</file>

<file path=ppt/slides/_rels/slide14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9e69f62-ef96-47b4-ac55-1100e568d82e.png" Type="http://schemas.openxmlformats.org/officeDocument/2006/relationships/image"/>
</Relationships>

</file>

<file path=ppt/slides/_rels/slide14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090c9f4-96c8-4570-9e2b-13c6f98f25af.png" Type="http://schemas.openxmlformats.org/officeDocument/2006/relationships/image"/>
</Relationships>

</file>

<file path=ppt/slides/_rels/slide14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f3a8f1d-7187-4f57-a4f0-156a19fe696e.png" Type="http://schemas.openxmlformats.org/officeDocument/2006/relationships/image"/>
</Relationships>

</file>

<file path=ppt/slides/_rels/slide14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4a82dda-eb96-40aa-9a66-eb83d7958d80.png" Type="http://schemas.openxmlformats.org/officeDocument/2006/relationships/image"/>
</Relationships>

</file>

<file path=ppt/slides/_rels/slide14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56be352-8f50-4826-b0ae-8429164f43d8.png" Type="http://schemas.openxmlformats.org/officeDocument/2006/relationships/image"/>
</Relationships>

</file>

<file path=ppt/slides/_rels/slide14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9d13020-7506-4d1c-a3ba-32b1e7b3d749.png" Type="http://schemas.openxmlformats.org/officeDocument/2006/relationships/image"/>
</Relationships>

</file>

<file path=ppt/slides/_rels/slide14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3796b76-e09c-4875-b134-8c16921ef71c.png" Type="http://schemas.openxmlformats.org/officeDocument/2006/relationships/image"/>
</Relationships>

</file>

<file path=ppt/slides/_rels/slide14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77b75fa-9a08-41d1-8d8d-bb84bf5f9f2b.png" Type="http://schemas.openxmlformats.org/officeDocument/2006/relationships/image"/>
</Relationships>

</file>

<file path=ppt/slides/_rels/slide1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84b3889-6c81-428b-a988-ea8e9d89ca04.png" Type="http://schemas.openxmlformats.org/officeDocument/2006/relationships/image"/>
</Relationships>

</file>

<file path=ppt/slides/_rels/slide1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2281926-60ef-451f-b74e-1c0876d27496.png" Type="http://schemas.openxmlformats.org/officeDocument/2006/relationships/image"/>
</Relationships>

</file>

<file path=ppt/slides/_rels/slide1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7a5c9e6-6465-490e-b1a0-1c25235adb64.png" Type="http://schemas.openxmlformats.org/officeDocument/2006/relationships/image"/>
</Relationships>

</file>

<file path=ppt/slides/_rels/slide1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90649d0-1a75-4c00-9e71-18e4b3720fb2.png" Type="http://schemas.openxmlformats.org/officeDocument/2006/relationships/image"/>
</Relationships>

</file>

<file path=ppt/slides/_rels/slide1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d1623f5-5d51-46b2-805a-9fb7e1730214.png" Type="http://schemas.openxmlformats.org/officeDocument/2006/relationships/image"/>
</Relationships>

</file>

<file path=ppt/slides/_rels/slide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0161400-3e26-43c5-995d-829e6b5d1760.png" Type="http://schemas.openxmlformats.org/officeDocument/2006/relationships/image"/>
</Relationships>

</file>

<file path=ppt/slides/_rels/slide2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de2cd4e-56b3-414f-b230-70fdb06cc67b.png" Type="http://schemas.openxmlformats.org/officeDocument/2006/relationships/image"/>
</Relationships>

</file>

<file path=ppt/slides/_rels/slide2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685123a-3d15-45e2-892b-33149e319fa5.png" Type="http://schemas.openxmlformats.org/officeDocument/2006/relationships/image"/>
</Relationships>

</file>

<file path=ppt/slides/_rels/slide2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a85d871-4f67-4942-855a-4c9705cebf63.png" Type="http://schemas.openxmlformats.org/officeDocument/2006/relationships/image"/>
</Relationships>

</file>

<file path=ppt/slides/_rels/slide2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4a5a5a9-47f3-4c9d-ae0e-8d6b546c1fca.png" Type="http://schemas.openxmlformats.org/officeDocument/2006/relationships/image"/>
</Relationships>

</file>

<file path=ppt/slides/_rels/slide2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e65f831-4f98-4b93-a89f-d338b180bd7a.png" Type="http://schemas.openxmlformats.org/officeDocument/2006/relationships/image"/>
</Relationships>

</file>

<file path=ppt/slides/_rels/slide2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7a84910-4bf7-4a8c-988a-8a3ed19d6328.png" Type="http://schemas.openxmlformats.org/officeDocument/2006/relationships/image"/>
</Relationships>

</file>

<file path=ppt/slides/_rels/slide2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b712ee0-34da-42e4-8e06-0a871c48b8bb.png" Type="http://schemas.openxmlformats.org/officeDocument/2006/relationships/image"/>
</Relationships>

</file>

<file path=ppt/slides/_rels/slide2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197cd27-4d5b-41ef-8416-f023d80e4e62.png" Type="http://schemas.openxmlformats.org/officeDocument/2006/relationships/image"/>
</Relationships>

</file>

<file path=ppt/slides/_rels/slide2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89c4948-45b0-4ed8-a51a-0f30e6c7d2a4.png" Type="http://schemas.openxmlformats.org/officeDocument/2006/relationships/image"/>
</Relationships>

</file>

<file path=ppt/slides/_rels/slide2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0c39eaf-84fb-4b52-9ad5-a5c6b79ed462.png" Type="http://schemas.openxmlformats.org/officeDocument/2006/relationships/image"/>
</Relationships>

</file>

<file path=ppt/slides/_rels/slide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6c2a9d0-536b-4f47-a6fb-2129d0642a17.png" Type="http://schemas.openxmlformats.org/officeDocument/2006/relationships/image"/>
</Relationships>

</file>

<file path=ppt/slides/_rels/slide3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14d0885-0984-4076-b5f2-2edffdd763f0.png" Type="http://schemas.openxmlformats.org/officeDocument/2006/relationships/image"/>
</Relationships>

</file>

<file path=ppt/slides/_rels/slide3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0820472-c01b-4c97-8c19-4057e64e3436.png" Type="http://schemas.openxmlformats.org/officeDocument/2006/relationships/image"/>
</Relationships>

</file>

<file path=ppt/slides/_rels/slide3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d731f94-4249-4d77-ab2d-237b35d707bb.png" Type="http://schemas.openxmlformats.org/officeDocument/2006/relationships/image"/>
</Relationships>

</file>

<file path=ppt/slides/_rels/slide3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bff5bff-c619-4c19-9c42-63578c7b86d4.png" Type="http://schemas.openxmlformats.org/officeDocument/2006/relationships/image"/>
</Relationships>

</file>

<file path=ppt/slides/_rels/slide3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48dadba-a9bb-476f-b811-a9a53a4ce855.png" Type="http://schemas.openxmlformats.org/officeDocument/2006/relationships/image"/>
</Relationships>

</file>

<file path=ppt/slides/_rels/slide3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f0806fc-7af4-4e23-82c6-9955ede1e9fc.png" Type="http://schemas.openxmlformats.org/officeDocument/2006/relationships/image"/>
</Relationships>

</file>

<file path=ppt/slides/_rels/slide3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f503ee8-f988-4707-b216-9833a788a754.png" Type="http://schemas.openxmlformats.org/officeDocument/2006/relationships/image"/>
</Relationships>

</file>

<file path=ppt/slides/_rels/slide3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d319459-c029-43a9-ac15-0e4240a572c1.png" Type="http://schemas.openxmlformats.org/officeDocument/2006/relationships/image"/>
</Relationships>

</file>

<file path=ppt/slides/_rels/slide3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820d0f0-85cd-403b-9e70-348fe6e025ad.png" Type="http://schemas.openxmlformats.org/officeDocument/2006/relationships/image"/>
</Relationships>

</file>

<file path=ppt/slides/_rels/slide3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97b8b4d-b550-4ebc-9e84-6bfce86112b2.png" Type="http://schemas.openxmlformats.org/officeDocument/2006/relationships/image"/>
</Relationships>

</file>

<file path=ppt/slides/_rels/slide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bd20e85-ec34-403a-bf9b-07ec406fe465.png" Type="http://schemas.openxmlformats.org/officeDocument/2006/relationships/image"/>
</Relationships>

</file>

<file path=ppt/slides/_rels/slide4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a8f93af-8e2d-4638-a4aa-c523e723f362.png" Type="http://schemas.openxmlformats.org/officeDocument/2006/relationships/image"/>
</Relationships>

</file>

<file path=ppt/slides/_rels/slide4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2354952-ca02-4cb2-b270-130794ba9739.png" Type="http://schemas.openxmlformats.org/officeDocument/2006/relationships/image"/>
</Relationships>

</file>

<file path=ppt/slides/_rels/slide4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61ac8a5-6a84-4526-9074-585732be676c.png" Type="http://schemas.openxmlformats.org/officeDocument/2006/relationships/image"/>
</Relationships>

</file>

<file path=ppt/slides/_rels/slide4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152fa21-1479-47f7-8ddd-b0df260ad4e6.png" Type="http://schemas.openxmlformats.org/officeDocument/2006/relationships/image"/>
</Relationships>

</file>

<file path=ppt/slides/_rels/slide4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11a67d9-3b8d-484f-9a9d-5553013c85a4.png" Type="http://schemas.openxmlformats.org/officeDocument/2006/relationships/image"/>
</Relationships>

</file>

<file path=ppt/slides/_rels/slide4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b03e294-bfd3-4644-9aaf-31a444c9473d.png" Type="http://schemas.openxmlformats.org/officeDocument/2006/relationships/image"/>
</Relationships>

</file>

<file path=ppt/slides/_rels/slide4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b8cd15a-8ba0-40c5-94c2-e0cb60b51a49.png" Type="http://schemas.openxmlformats.org/officeDocument/2006/relationships/image"/>
</Relationships>

</file>

<file path=ppt/slides/_rels/slide4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085cc06-90f4-445f-b48b-bb13ec4b6092.png" Type="http://schemas.openxmlformats.org/officeDocument/2006/relationships/image"/>
</Relationships>

</file>

<file path=ppt/slides/_rels/slide4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808d388-c5b2-4680-81f2-9c9c4d769f32.png" Type="http://schemas.openxmlformats.org/officeDocument/2006/relationships/image"/>
</Relationships>

</file>

<file path=ppt/slides/_rels/slide4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80bd174-bc57-4789-93d2-ccd93943d3e8.png" Type="http://schemas.openxmlformats.org/officeDocument/2006/relationships/image"/>
</Relationships>

</file>

<file path=ppt/slides/_rels/slide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2bfdf0a-7ec7-4938-93a3-a48805ba73d9.png" Type="http://schemas.openxmlformats.org/officeDocument/2006/relationships/image"/>
</Relationships>

</file>

<file path=ppt/slides/_rels/slide5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81dc99b-17dd-4c41-a84b-212fe0144402.png" Type="http://schemas.openxmlformats.org/officeDocument/2006/relationships/image"/>
</Relationships>

</file>

<file path=ppt/slides/_rels/slide5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7c6003f-b410-4d3f-adf1-0425c01a7589.png" Type="http://schemas.openxmlformats.org/officeDocument/2006/relationships/image"/>
</Relationships>

</file>

<file path=ppt/slides/_rels/slide5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d6a6b8e-3676-4508-bdda-a064359c1f83.png" Type="http://schemas.openxmlformats.org/officeDocument/2006/relationships/image"/>
</Relationships>

</file>

<file path=ppt/slides/_rels/slide5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c51be74-1533-46e5-b0b0-8583045b3842.png" Type="http://schemas.openxmlformats.org/officeDocument/2006/relationships/image"/>
</Relationships>

</file>

<file path=ppt/slides/_rels/slide5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bfcb9ed-cc47-497e-a8bb-c9c3f1413292.png" Type="http://schemas.openxmlformats.org/officeDocument/2006/relationships/image"/>
</Relationships>

</file>

<file path=ppt/slides/_rels/slide5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c46cce7-0b26-44e9-a824-4a0d68650fd5.png" Type="http://schemas.openxmlformats.org/officeDocument/2006/relationships/image"/>
</Relationships>

</file>

<file path=ppt/slides/_rels/slide5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f7a2796-7a1d-42e1-ad27-0d667bca7d82.png" Type="http://schemas.openxmlformats.org/officeDocument/2006/relationships/image"/>
</Relationships>

</file>

<file path=ppt/slides/_rels/slide5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a063b90-fe6c-40e7-a92d-f3a1b9882c13.png" Type="http://schemas.openxmlformats.org/officeDocument/2006/relationships/image"/>
</Relationships>

</file>

<file path=ppt/slides/_rels/slide5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3c0afe7-1f18-4fca-9d7c-9f6b58128224.png" Type="http://schemas.openxmlformats.org/officeDocument/2006/relationships/image"/>
</Relationships>

</file>

<file path=ppt/slides/_rels/slide5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cff8457-4050-4af1-8523-396716e0ca98.png" Type="http://schemas.openxmlformats.org/officeDocument/2006/relationships/image"/>
</Relationships>

</file>

<file path=ppt/slides/_rels/slide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e46a62a-930f-473e-99a9-99d39bb2dbd2.png" Type="http://schemas.openxmlformats.org/officeDocument/2006/relationships/image"/>
</Relationships>

</file>

<file path=ppt/slides/_rels/slide6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4a60d9b-8744-4a67-baa2-e353bdb2cbca.png" Type="http://schemas.openxmlformats.org/officeDocument/2006/relationships/image"/>
</Relationships>

</file>

<file path=ppt/slides/_rels/slide6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c0f9ade-310e-4bab-b2da-a146821c7f3f.png" Type="http://schemas.openxmlformats.org/officeDocument/2006/relationships/image"/>
</Relationships>

</file>

<file path=ppt/slides/_rels/slide6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d9959d4-feb8-4488-8313-fcf43370deef.png" Type="http://schemas.openxmlformats.org/officeDocument/2006/relationships/image"/>
</Relationships>

</file>

<file path=ppt/slides/_rels/slide6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49a1838-0d83-4c51-a73e-e243e555e177.png" Type="http://schemas.openxmlformats.org/officeDocument/2006/relationships/image"/>
</Relationships>

</file>

<file path=ppt/slides/_rels/slide6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8cf7ef3-e5a9-4846-8142-1693c9964cce.png" Type="http://schemas.openxmlformats.org/officeDocument/2006/relationships/image"/>
</Relationships>

</file>

<file path=ppt/slides/_rels/slide6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dc53da2-c5ce-4c6f-a4ba-99cb73fcc7c8.png" Type="http://schemas.openxmlformats.org/officeDocument/2006/relationships/image"/>
</Relationships>

</file>

<file path=ppt/slides/_rels/slide6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616e7ef-c803-42f2-810d-f97bac3ad8bc.png" Type="http://schemas.openxmlformats.org/officeDocument/2006/relationships/image"/>
</Relationships>

</file>

<file path=ppt/slides/_rels/slide6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11b7980-c90a-4ef2-9aa9-ddeb68abc075.png" Type="http://schemas.openxmlformats.org/officeDocument/2006/relationships/image"/>
</Relationships>

</file>

<file path=ppt/slides/_rels/slide6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b83df41-7a03-4638-90b8-d6ab68bd74f5.png" Type="http://schemas.openxmlformats.org/officeDocument/2006/relationships/image"/>
</Relationships>

</file>

<file path=ppt/slides/_rels/slide6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a3f0a91-15ab-44f2-a1bd-e8a722dd55e4.png" Type="http://schemas.openxmlformats.org/officeDocument/2006/relationships/image"/>
</Relationships>

</file>

<file path=ppt/slides/_rels/slide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557e6f8-a7a1-4c06-9bf7-deb36bd0c14b.png" Type="http://schemas.openxmlformats.org/officeDocument/2006/relationships/image"/>
</Relationships>

</file>

<file path=ppt/slides/_rels/slide7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395499a-5c66-431e-a2b6-f294ec757ab4.png" Type="http://schemas.openxmlformats.org/officeDocument/2006/relationships/image"/>
</Relationships>

</file>

<file path=ppt/slides/_rels/slide7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6934c0a-aeeb-4b66-99d3-e2b0c4e4d5d5.png" Type="http://schemas.openxmlformats.org/officeDocument/2006/relationships/image"/>
</Relationships>

</file>

<file path=ppt/slides/_rels/slide7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d4b5138-9f80-44aa-b923-f960cb235f97.png" Type="http://schemas.openxmlformats.org/officeDocument/2006/relationships/image"/>
</Relationships>

</file>

<file path=ppt/slides/_rels/slide7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99762fd-560f-4362-8885-54f3fa538381.png" Type="http://schemas.openxmlformats.org/officeDocument/2006/relationships/image"/>
</Relationships>

</file>

<file path=ppt/slides/_rels/slide7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09e9879-1aaf-4f61-b810-a2482e070770.png" Type="http://schemas.openxmlformats.org/officeDocument/2006/relationships/image"/>
</Relationships>

</file>

<file path=ppt/slides/_rels/slide7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26db85a-350d-4c30-93b6-803f174c449b.png" Type="http://schemas.openxmlformats.org/officeDocument/2006/relationships/image"/>
</Relationships>

</file>

<file path=ppt/slides/_rels/slide7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b2a5d1d-1cac-4e13-98c0-f460af4de512.png" Type="http://schemas.openxmlformats.org/officeDocument/2006/relationships/image"/>
</Relationships>

</file>

<file path=ppt/slides/_rels/slide7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61b287d-99d9-42d9-b4a4-257bb6aef98b.png" Type="http://schemas.openxmlformats.org/officeDocument/2006/relationships/image"/>
</Relationships>

</file>

<file path=ppt/slides/_rels/slide7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1d81a88-0c6b-4450-8d08-ebf12f401d95.png" Type="http://schemas.openxmlformats.org/officeDocument/2006/relationships/image"/>
</Relationships>

</file>

<file path=ppt/slides/_rels/slide7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21fcbf9-ef03-4f66-956b-0cf75b1a247a.png" Type="http://schemas.openxmlformats.org/officeDocument/2006/relationships/image"/>
</Relationships>

</file>

<file path=ppt/slides/_rels/slide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7f07ff7-9947-4ce7-ad0e-01f2b169b50c.png" Type="http://schemas.openxmlformats.org/officeDocument/2006/relationships/image"/>
</Relationships>

</file>

<file path=ppt/slides/_rels/slide8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8e74cc9-3ff6-4e8d-b54e-586ddd10c25b.png" Type="http://schemas.openxmlformats.org/officeDocument/2006/relationships/image"/>
</Relationships>

</file>

<file path=ppt/slides/_rels/slide8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921c5ce-c2f6-4df9-b5b6-840f32a5ae0b.png" Type="http://schemas.openxmlformats.org/officeDocument/2006/relationships/image"/>
</Relationships>

</file>

<file path=ppt/slides/_rels/slide8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2492940-e5cb-4994-b41e-f508cc468588.png" Type="http://schemas.openxmlformats.org/officeDocument/2006/relationships/image"/>
</Relationships>

</file>

<file path=ppt/slides/_rels/slide8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fa81745-948c-4ff9-ae4b-62c900417791.png" Type="http://schemas.openxmlformats.org/officeDocument/2006/relationships/image"/>
</Relationships>

</file>

<file path=ppt/slides/_rels/slide8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5239bec-3b1f-488e-9e17-625f60153431.png" Type="http://schemas.openxmlformats.org/officeDocument/2006/relationships/image"/>
</Relationships>

</file>

<file path=ppt/slides/_rels/slide8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48fa1cb-54ef-48f3-bff5-02ccb90ea5a9.png" Type="http://schemas.openxmlformats.org/officeDocument/2006/relationships/image"/>
</Relationships>

</file>

<file path=ppt/slides/_rels/slide8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a26fda4-ee58-4f92-a85d-6228c080e26e.png" Type="http://schemas.openxmlformats.org/officeDocument/2006/relationships/image"/>
</Relationships>

</file>

<file path=ppt/slides/_rels/slide8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c4ed7f0-b4f3-4293-bd0f-26e38ca063b5.png" Type="http://schemas.openxmlformats.org/officeDocument/2006/relationships/image"/>
</Relationships>

</file>

<file path=ppt/slides/_rels/slide8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a171c00-650f-4461-9a4c-09e3efc56872.png" Type="http://schemas.openxmlformats.org/officeDocument/2006/relationships/image"/>
</Relationships>

</file>

<file path=ppt/slides/_rels/slide8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c1184db-98a5-4c3c-8a14-563eba37056a.png" Type="http://schemas.openxmlformats.org/officeDocument/2006/relationships/image"/>
</Relationships>

</file>

<file path=ppt/slides/_rels/slide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ea9cae3-d653-4fcb-85f6-acb267e7d073.png" Type="http://schemas.openxmlformats.org/officeDocument/2006/relationships/image"/>
</Relationships>

</file>

<file path=ppt/slides/_rels/slide9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3398882-bc4e-49c3-82e1-5b1e82f3fada.png" Type="http://schemas.openxmlformats.org/officeDocument/2006/relationships/image"/>
</Relationships>

</file>

<file path=ppt/slides/_rels/slide9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171089f-93fc-47e0-8983-7b9e3463ae9e.png" Type="http://schemas.openxmlformats.org/officeDocument/2006/relationships/image"/>
</Relationships>

</file>

<file path=ppt/slides/_rels/slide9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efbbaeb-a75d-4b24-8aab-2e5876c68aa7.png" Type="http://schemas.openxmlformats.org/officeDocument/2006/relationships/image"/>
</Relationships>

</file>

<file path=ppt/slides/_rels/slide9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0e1abc8-87b3-4992-834c-d0c0df5781ed.png" Type="http://schemas.openxmlformats.org/officeDocument/2006/relationships/image"/>
</Relationships>

</file>

<file path=ppt/slides/_rels/slide9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e9ce6a0-f0d1-467f-8aec-d93ce4e35295.png" Type="http://schemas.openxmlformats.org/officeDocument/2006/relationships/image"/>
</Relationships>

</file>

<file path=ppt/slides/_rels/slide9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b058d89-6092-4333-a2be-9786be2f3b92.png" Type="http://schemas.openxmlformats.org/officeDocument/2006/relationships/image"/>
</Relationships>

</file>

<file path=ppt/slides/_rels/slide9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4632674-96de-4bae-8a19-1fe35ab89a19.png" Type="http://schemas.openxmlformats.org/officeDocument/2006/relationships/image"/>
</Relationships>

</file>

<file path=ppt/slides/_rels/slide9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66febe6-3b5a-4cad-86ec-7bcb2a4d1021.png" Type="http://schemas.openxmlformats.org/officeDocument/2006/relationships/image"/>
</Relationships>

</file>

<file path=ppt/slides/_rels/slide9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f5e7b9e-4169-4daf-9559-805f8dddf720.png" Type="http://schemas.openxmlformats.org/officeDocument/2006/relationships/image"/>
</Relationships>

</file>

<file path=ppt/slides/_rels/slide9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ec64ee2-44b4-479e-bab0-b0394771a575.png" Type="http://schemas.openxmlformats.org/officeDocument/2006/relationships/image"/>
</Relationships>
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r>
              <a:t>Compare Sampler voltage from gain cal vs ideal</a:t>
            </a:r>
          </a:p>
        </p:txBody>
      </p:sp>
      <p:sp>
        <p:nvSpPr>
          <p:cNvPr id="3" name="Subtitle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/>
          </a:p>
        </p:txBody>
      </p:sp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8.4e-06</a:t>
            </a:r>
          </a:p>
          <a:p>
            <a:pPr lvl="1"/>
            <a:r>
              <a:t>Sampler 2: 1.1e-05</a:t>
            </a:r>
          </a:p>
          <a:p>
            <a:pPr lvl="1"/>
            <a:r>
              <a:t>Sampler 1 linear: 9.6e-06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0.53</a:t>
            </a:r>
          </a:p>
          <a:p>
            <a:pPr lvl="1"/>
            <a:r>
              <a:t>Individual: 0.63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0.57</a:t>
            </a:r>
          </a:p>
          <a:p>
            <a:pPr lvl="1"/>
            <a:r>
              <a:t>Individual: 0.58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0.00037</a:t>
            </a:r>
          </a:p>
          <a:p>
            <a:pPr lvl="1"/>
            <a:r>
              <a:t>Sampler 2: 0.00051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0.53</a:t>
            </a:r>
          </a:p>
          <a:p>
            <a:pPr lvl="1"/>
            <a:r>
              <a:t>Individual: 0.53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0.00042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0.46</a:t>
            </a:r>
          </a:p>
          <a:p>
            <a:pPr lvl="1"/>
            <a:r>
              <a:t>Individual: 0.48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0.00042</a:t>
            </a:r>
          </a:p>
          <a:p>
            <a:pPr lvl="1"/>
            <a:r>
              <a:t>Sampler 2: 0.00051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0.47</a:t>
            </a:r>
          </a:p>
          <a:p>
            <a:pPr lvl="1"/>
            <a:r>
              <a:t>Individual: 0.5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0.00042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0.48</a:t>
            </a:r>
          </a:p>
          <a:p>
            <a:pPr lvl="1"/>
            <a:r>
              <a:t>Individual: 0.48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0.00037</a:t>
            </a:r>
          </a:p>
          <a:p>
            <a:pPr lvl="1"/>
            <a:r>
              <a:t>Sampler 2: 0.00056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0.49</a:t>
            </a:r>
          </a:p>
          <a:p>
            <a:pPr lvl="1"/>
            <a:r>
              <a:t>Individual: 0.48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0.00044</a:t>
            </a:r>
          </a:p>
          <a:p>
            <a:pPr lvl="1"/>
            <a:r>
              <a:t>Sampler 2: 0.0005</a:t>
            </a:r>
          </a:p>
          <a:p>
            <a:pPr lvl="1"/>
            <a:r>
              <a:t>Sampler 1 linear: 0.00043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0.47</a:t>
            </a:r>
          </a:p>
          <a:p>
            <a:pPr lvl="1"/>
            <a:r>
              <a:t>Individual: 0.44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0.00045</a:t>
            </a:r>
          </a:p>
          <a:p>
            <a:pPr lvl="1"/>
            <a:r>
              <a:t>Sampler 2: 0.00047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0.5</a:t>
            </a:r>
          </a:p>
          <a:p>
            <a:pPr lvl="1"/>
            <a:r>
              <a:t>Individual: 0.49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0.00044</a:t>
            </a:r>
          </a:p>
          <a:p>
            <a:pPr lvl="1"/>
            <a:r>
              <a:t>Sampler 2: 0.00052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0.6</a:t>
            </a:r>
          </a:p>
          <a:p>
            <a:pPr lvl="1"/>
            <a:r>
              <a:t>Individual: 0.56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0.00041</a:t>
            </a:r>
          </a:p>
          <a:p>
            <a:pPr lvl="1"/>
            <a:r>
              <a:t>Sampler 2: 0.00066</a:t>
            </a:r>
          </a:p>
          <a:p>
            <a:pPr lvl="1"/>
            <a:r>
              <a:t>Sampler 1 linear: 0.00036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0.57</a:t>
            </a:r>
          </a:p>
          <a:p>
            <a:pPr lvl="1"/>
            <a:r>
              <a:t>Individual: 0.69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7.6e-06</a:t>
            </a:r>
          </a:p>
          <a:p>
            <a:pPr lvl="1"/>
            <a:r>
              <a:t>Sampler 2: 1.2e-05</a:t>
            </a:r>
          </a:p>
          <a:p>
            <a:pPr lvl="1"/>
            <a:r>
              <a:t>Sampler 1 linear: 7.9e-06</a:t>
            </a:r>
          </a:p>
          <a:p>
            <a:pPr lvl="1"/>
            <a:r>
              <a:t>Sampler 2 linear: 1.1e-05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0.69</a:t>
            </a:r>
          </a:p>
          <a:p>
            <a:pPr lvl="1"/>
            <a:r>
              <a:t>Individual: 0.7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0.00046</a:t>
            </a:r>
          </a:p>
          <a:p>
            <a:pPr lvl="1"/>
            <a:r>
              <a:t>Sampler 2: 0.00058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0.63</a:t>
            </a:r>
          </a:p>
          <a:p>
            <a:pPr lvl="1"/>
            <a:r>
              <a:t>Individual: 0.73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0.00044</a:t>
            </a:r>
          </a:p>
          <a:p>
            <a:pPr lvl="1"/>
            <a:r>
              <a:t>Sampler 2: 0.00061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0.59</a:t>
            </a:r>
          </a:p>
          <a:p>
            <a:pPr lvl="1"/>
            <a:r>
              <a:t>Individual: 0.69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0.00048</a:t>
            </a:r>
          </a:p>
          <a:p>
            <a:pPr lvl="1"/>
            <a:r>
              <a:t>Sampler 2: 0.00057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0.57</a:t>
            </a:r>
          </a:p>
          <a:p>
            <a:pPr lvl="1"/>
            <a:r>
              <a:t>Individual: 0.71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0.00048</a:t>
            </a:r>
          </a:p>
          <a:p>
            <a:pPr lvl="1"/>
            <a:r>
              <a:t>Sampler 2: 0.00059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0.55</a:t>
            </a:r>
          </a:p>
          <a:p>
            <a:pPr lvl="1"/>
            <a:r>
              <a:t>Individual: 0.67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0.00049</a:t>
            </a:r>
          </a:p>
          <a:p>
            <a:pPr lvl="1"/>
            <a:r>
              <a:t>Sampler 2: 0.00056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0.49</a:t>
            </a:r>
          </a:p>
          <a:p>
            <a:pPr lvl="1"/>
            <a:r>
              <a:t>Individual: 0.59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0.00042</a:t>
            </a:r>
          </a:p>
          <a:p>
            <a:pPr lvl="1"/>
            <a:r>
              <a:t>Sampler 2: 0.00066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0.54</a:t>
            </a:r>
          </a:p>
          <a:p>
            <a:pPr lvl="1"/>
            <a:r>
              <a:t>Individual: 0.63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0.00051</a:t>
            </a:r>
          </a:p>
          <a:p>
            <a:pPr lvl="1"/>
            <a:r>
              <a:t>Sampler 2: 0.00059</a:t>
            </a:r>
          </a:p>
          <a:p>
            <a:pPr lvl="1"/>
            <a:r>
              <a:t>Sampler 1 linear: 0.00043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0.45</a:t>
            </a:r>
          </a:p>
          <a:p>
            <a:pPr lvl="1"/>
            <a:r>
              <a:t>Individual: 0.61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0.00052</a:t>
            </a:r>
          </a:p>
          <a:p>
            <a:pPr lvl="1"/>
            <a:r>
              <a:t>Sampler 2: 0.00056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0.49</a:t>
            </a:r>
          </a:p>
          <a:p>
            <a:pPr lvl="1"/>
            <a:r>
              <a:t>Individual: 0.62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</a:t>
            </a:r>
          </a:p>
          <a:p>
            <a:pPr lvl="1"/>
            <a:r>
              <a:t>Sampler 2: 0.00061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0.4</a:t>
            </a:r>
          </a:p>
          <a:p>
            <a:pPr lvl="1"/>
            <a:r>
              <a:t>Individual: 0.58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0.00022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0.00032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0.64</a:t>
            </a:r>
          </a:p>
          <a:p>
            <a:pPr lvl="1"/>
            <a:r>
              <a:t>Individual: 0.52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7.4e-06</a:t>
            </a:r>
          </a:p>
          <a:p>
            <a:pPr lvl="1"/>
            <a:r>
              <a:t>Sampler 2: 1.3e-05</a:t>
            </a:r>
          </a:p>
          <a:p>
            <a:pPr lvl="1"/>
            <a:r>
              <a:t>Sampler 1 linear: 7.9e-06</a:t>
            </a:r>
          </a:p>
          <a:p>
            <a:pPr lvl="1"/>
            <a:r>
              <a:t>Sampler 2 linear: 1.4e-05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0.66</a:t>
            </a:r>
          </a:p>
          <a:p>
            <a:pPr lvl="1"/>
            <a:r>
              <a:t>Individual: 0.64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0.00022</a:t>
            </a:r>
          </a:p>
          <a:p>
            <a:pPr lvl="1"/>
            <a:r>
              <a:t>Sampler 2: 0.00029</a:t>
            </a:r>
          </a:p>
          <a:p>
            <a:pPr lvl="1"/>
            <a:r>
              <a:t>Sampler 1 linear: 0.00035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0.7</a:t>
            </a:r>
          </a:p>
          <a:p>
            <a:pPr lvl="1"/>
            <a:r>
              <a:t>Individual: 0.62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</a:t>
            </a:r>
          </a:p>
          <a:p>
            <a:pPr lvl="1"/>
            <a:r>
              <a:t>Sampler 2: 0.00028</a:t>
            </a:r>
          </a:p>
          <a:p>
            <a:pPr lvl="1"/>
            <a:r>
              <a:t>Sampler 1 linear: 0.00033</a:t>
            </a:r>
          </a:p>
          <a:p>
            <a:pPr lvl="1"/>
            <a:r>
              <a:t>Sampler 2 linear: 0.00045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0.62</a:t>
            </a:r>
          </a:p>
          <a:p>
            <a:pPr lvl="1"/>
            <a:r>
              <a:t>Individual: 0.71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0.00024</a:t>
            </a:r>
          </a:p>
          <a:p>
            <a:pPr lvl="1"/>
            <a:r>
              <a:t>Sampler 2: 0.00029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0.58</a:t>
            </a:r>
          </a:p>
          <a:p>
            <a:pPr lvl="1"/>
            <a:r>
              <a:t>Individual: 0.67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0.00024</a:t>
            </a:r>
          </a:p>
          <a:p>
            <a:pPr lvl="1"/>
            <a:r>
              <a:t>Sampler 2: 0.00028</a:t>
            </a:r>
          </a:p>
          <a:p>
            <a:pPr lvl="1"/>
            <a:r>
              <a:t>Sampler 1 linear: 0.00036</a:t>
            </a:r>
          </a:p>
          <a:p>
            <a:pPr lvl="1"/>
            <a:r>
              <a:t>Sampler 2 linear: 0.00044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0.57</a:t>
            </a:r>
          </a:p>
          <a:p>
            <a:pPr lvl="1"/>
            <a:r>
              <a:t>Individual: 0.65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0.00025</a:t>
            </a:r>
          </a:p>
          <a:p>
            <a:pPr lvl="1"/>
            <a:r>
              <a:t>Sampler 2: 0.00028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0.48</a:t>
            </a:r>
          </a:p>
          <a:p>
            <a:pPr lvl="1"/>
            <a:r>
              <a:t>Individual: 0.82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0.00022</a:t>
            </a:r>
          </a:p>
          <a:p>
            <a:pPr lvl="1"/>
            <a:r>
              <a:t>Sampler 2: 0.00032</a:t>
            </a:r>
          </a:p>
          <a:p>
            <a:pPr lvl="1"/>
            <a:r>
              <a:t>Sampler 1 linear: 0.00033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0.51</a:t>
            </a:r>
          </a:p>
          <a:p>
            <a:pPr lvl="1"/>
            <a:r>
              <a:t>Individual: 0.82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0.00025</a:t>
            </a:r>
          </a:p>
          <a:p>
            <a:pPr lvl="1"/>
            <a:r>
              <a:t>Sampler 2: 0.00029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0.00044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0.44</a:t>
            </a:r>
          </a:p>
          <a:p>
            <a:pPr lvl="1"/>
            <a:r>
              <a:t>Individual: 0.75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0.00026</a:t>
            </a:r>
          </a:p>
          <a:p>
            <a:pPr lvl="1"/>
            <a:r>
              <a:t>Sampler 2: 0.00028</a:t>
            </a:r>
          </a:p>
          <a:p>
            <a:pPr lvl="1"/>
            <a:r>
              <a:t>Sampler 1 linear: 0.0004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0.44</a:t>
            </a:r>
          </a:p>
          <a:p>
            <a:pPr lvl="1"/>
            <a:r>
              <a:t>Individual: 0.89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0.00029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0.00045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0.61</a:t>
            </a:r>
          </a:p>
          <a:p>
            <a:pPr lvl="1"/>
            <a:r>
              <a:t>Individual: 0.93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0.00046</a:t>
            </a:r>
          </a:p>
          <a:p>
            <a:pPr lvl="1"/>
            <a:r>
              <a:t>Sampler 1 linear: 0.00032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0.67</a:t>
            </a:r>
          </a:p>
          <a:p>
            <a:pPr lvl="1"/>
            <a:r>
              <a:t>Individual: 0.62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7.9e-06</a:t>
            </a:r>
          </a:p>
          <a:p>
            <a:pPr lvl="1"/>
            <a:r>
              <a:t>Sampler 2: 1.1e-05</a:t>
            </a:r>
          </a:p>
          <a:p>
            <a:pPr lvl="1"/>
            <a:r>
              <a:t>Sampler 1 linear: 8.6e-06</a:t>
            </a:r>
          </a:p>
          <a:p>
            <a:pPr lvl="1"/>
            <a:r>
              <a:t>Sampler 2 linear: 1.3e-05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0.56</a:t>
            </a:r>
          </a:p>
          <a:p>
            <a:pPr lvl="1"/>
            <a:r>
              <a:t>Individual: 0.54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0.00034</a:t>
            </a:r>
          </a:p>
          <a:p>
            <a:pPr lvl="1"/>
            <a:r>
              <a:t>Sampler 2: 0.00042</a:t>
            </a:r>
          </a:p>
          <a:p>
            <a:pPr lvl="1"/>
            <a:r>
              <a:t>Sampler 1 linear: 0.00035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0.71</a:t>
            </a:r>
          </a:p>
          <a:p>
            <a:pPr lvl="1"/>
            <a:r>
              <a:t>Individual: 0.69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0.00031</a:t>
            </a:r>
          </a:p>
          <a:p>
            <a:pPr lvl="1"/>
            <a:r>
              <a:t>Sampler 2: 0.00043</a:t>
            </a:r>
          </a:p>
          <a:p>
            <a:pPr lvl="1"/>
            <a:r>
              <a:t>Sampler 1 linear: 0.00033</a:t>
            </a:r>
          </a:p>
          <a:p>
            <a:pPr lvl="1"/>
            <a:r>
              <a:t>Sampler 2 linear: 0.00045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0.66</a:t>
            </a:r>
          </a:p>
          <a:p>
            <a:pPr lvl="1"/>
            <a:r>
              <a:t>Individual: 0.63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0.00035</a:t>
            </a:r>
          </a:p>
          <a:p>
            <a:pPr lvl="1"/>
            <a:r>
              <a:t>Sampler 2: 0.00042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0.66</a:t>
            </a:r>
          </a:p>
          <a:p>
            <a:pPr lvl="1"/>
            <a:r>
              <a:t>Individual: 0.62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0.00035</a:t>
            </a:r>
          </a:p>
          <a:p>
            <a:pPr lvl="1"/>
            <a:r>
              <a:t>Sampler 2: 0.00043</a:t>
            </a:r>
          </a:p>
          <a:p>
            <a:pPr lvl="1"/>
            <a:r>
              <a:t>Sampler 1 linear: 0.00036</a:t>
            </a:r>
          </a:p>
          <a:p>
            <a:pPr lvl="1"/>
            <a:r>
              <a:t>Sampler 2 linear: 0.00044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0.63</a:t>
            </a:r>
          </a:p>
          <a:p>
            <a:pPr lvl="1"/>
            <a:r>
              <a:t>Individual: 0.61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0.00036</a:t>
            </a:r>
          </a:p>
          <a:p>
            <a:pPr lvl="1"/>
            <a:r>
              <a:t>Sampler 2: 0.00041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0.53</a:t>
            </a:r>
          </a:p>
          <a:p>
            <a:pPr lvl="1"/>
            <a:r>
              <a:t>Individual: 0.51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0.00032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0.00033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0.58</a:t>
            </a:r>
          </a:p>
          <a:p>
            <a:pPr lvl="1"/>
            <a:r>
              <a:t>Individual: 0.57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0.00037</a:t>
            </a:r>
          </a:p>
          <a:p>
            <a:pPr lvl="1"/>
            <a:r>
              <a:t>Sampler 2: 0.00043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0.00044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0.54</a:t>
            </a:r>
          </a:p>
          <a:p>
            <a:pPr lvl="1"/>
            <a:r>
              <a:t>Individual: 0.5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0.00039</a:t>
            </a:r>
          </a:p>
          <a:p>
            <a:pPr lvl="1"/>
            <a:r>
              <a:t>Sampler 2: 0.00042</a:t>
            </a:r>
          </a:p>
          <a:p>
            <a:pPr lvl="1"/>
            <a:r>
              <a:t>Sampler 1 linear: 0.0004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0.54</a:t>
            </a:r>
          </a:p>
          <a:p>
            <a:pPr lvl="1"/>
            <a:r>
              <a:t>Individual: 0.51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0.00037</a:t>
            </a:r>
          </a:p>
          <a:p>
            <a:pPr lvl="1"/>
            <a:r>
              <a:t>Sampler 2: 0.00043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0.00045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0.41</a:t>
            </a:r>
          </a:p>
          <a:p>
            <a:pPr lvl="1"/>
            <a:r>
              <a:t>Individual: 0.38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0.00036</a:t>
            </a:r>
          </a:p>
          <a:p>
            <a:pPr lvl="1"/>
            <a:r>
              <a:t>Sampler 2: 0.00056</a:t>
            </a:r>
          </a:p>
          <a:p>
            <a:pPr lvl="1"/>
            <a:r>
              <a:t>Sampler 1 linear: 0.00032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0.69</a:t>
            </a:r>
          </a:p>
          <a:p>
            <a:pPr lvl="1"/>
            <a:r>
              <a:t>Individual: 0.75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7.9e-06</a:t>
            </a:r>
          </a:p>
          <a:p>
            <a:pPr lvl="1"/>
            <a:r>
              <a:t>Sampler 2: 1.2e-05</a:t>
            </a:r>
          </a:p>
          <a:p>
            <a:pPr lvl="1"/>
            <a:r>
              <a:t>Sampler 1 linear: 8.8e-06</a:t>
            </a:r>
          </a:p>
          <a:p>
            <a:pPr lvl="1"/>
            <a:r>
              <a:t>Sampler 2 linear: 1.5e-05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0.0089</a:t>
            </a:r>
          </a:p>
          <a:p>
            <a:r>
              <a:t>RMSE </a:t>
            </a:r>
          </a:p>
          <a:p>
            <a:pPr lvl="1"/>
            <a:r>
              <a:t>Linear: 0.65</a:t>
            </a:r>
          </a:p>
          <a:p>
            <a:pPr lvl="1"/>
            <a:r>
              <a:t>Individual: 0.58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0.00039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0.00035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0.72</a:t>
            </a:r>
          </a:p>
          <a:p>
            <a:pPr lvl="1"/>
            <a:r>
              <a:t>Individual: 0.78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0.00037</a:t>
            </a:r>
          </a:p>
          <a:p>
            <a:pPr lvl="1"/>
            <a:r>
              <a:t>Sampler 2: 0.00052</a:t>
            </a:r>
          </a:p>
          <a:p>
            <a:pPr lvl="1"/>
            <a:r>
              <a:t>Sampler 1 linear: 0.00033</a:t>
            </a:r>
          </a:p>
          <a:p>
            <a:pPr lvl="1"/>
            <a:r>
              <a:t>Sampler 2 linear: 0.00045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0.69</a:t>
            </a:r>
          </a:p>
          <a:p>
            <a:pPr lvl="1"/>
            <a:r>
              <a:t>Individual: 0.75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0.00041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0.7</a:t>
            </a:r>
          </a:p>
          <a:p>
            <a:pPr lvl="1"/>
            <a:r>
              <a:t>Individual: 0.77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0.00041</a:t>
            </a:r>
          </a:p>
          <a:p>
            <a:pPr lvl="1"/>
            <a:r>
              <a:t>Sampler 2: 0.00051</a:t>
            </a:r>
          </a:p>
          <a:p>
            <a:pPr lvl="1"/>
            <a:r>
              <a:t>Sampler 1 linear: 0.00036</a:t>
            </a:r>
          </a:p>
          <a:p>
            <a:pPr lvl="1"/>
            <a:r>
              <a:t>Sampler 2 linear: 0.00044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0.67</a:t>
            </a:r>
          </a:p>
          <a:p>
            <a:pPr lvl="1"/>
            <a:r>
              <a:t>Individual: 0.74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0.00043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0.59</a:t>
            </a:r>
          </a:p>
          <a:p>
            <a:pPr lvl="1"/>
            <a:r>
              <a:t>Individual: 0.65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0.00037</a:t>
            </a:r>
          </a:p>
          <a:p>
            <a:pPr lvl="1"/>
            <a:r>
              <a:t>Sampler 2: 0.00057</a:t>
            </a:r>
          </a:p>
          <a:p>
            <a:pPr lvl="1"/>
            <a:r>
              <a:t>Sampler 1 linear: 0.00033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0.63</a:t>
            </a:r>
          </a:p>
          <a:p>
            <a:pPr lvl="1"/>
            <a:r>
              <a:t>Individual: 0.7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0.00044</a:t>
            </a:r>
          </a:p>
          <a:p>
            <a:pPr lvl="1"/>
            <a:r>
              <a:t>Sampler 2: 0.0005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0.00044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0.62</a:t>
            </a:r>
          </a:p>
          <a:p>
            <a:pPr lvl="1"/>
            <a:r>
              <a:t>Individual: 0.69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0.00046</a:t>
            </a:r>
          </a:p>
          <a:p>
            <a:pPr lvl="1"/>
            <a:r>
              <a:t>Sampler 2: 0.0005</a:t>
            </a:r>
          </a:p>
          <a:p>
            <a:pPr lvl="1"/>
            <a:r>
              <a:t>Sampler 1 linear: 0.0004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0.62</a:t>
            </a:r>
          </a:p>
          <a:p>
            <a:pPr lvl="1"/>
            <a:r>
              <a:t>Individual: 0.7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0.00044</a:t>
            </a:r>
          </a:p>
          <a:p>
            <a:pPr lvl="1"/>
            <a:r>
              <a:t>Sampler 2: 0.00052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0.00045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0.57</a:t>
            </a:r>
          </a:p>
          <a:p>
            <a:pPr lvl="1"/>
            <a:r>
              <a:t>Individual: 0.66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8.7e-06</a:t>
            </a:r>
          </a:p>
          <a:p>
            <a:pPr lvl="1"/>
            <a:r>
              <a:t>Sampler 2: 1.1e-05</a:t>
            </a:r>
          </a:p>
          <a:p>
            <a:pPr lvl="1"/>
            <a:r>
              <a:t>Sampler 1 linear: 9.4e-06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0.58</a:t>
            </a:r>
          </a:p>
          <a:p>
            <a:pPr lvl="1"/>
            <a:r>
              <a:t>Individual: 0.57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6.7e-06</a:t>
            </a:r>
          </a:p>
          <a:p>
            <a:pPr lvl="1"/>
            <a:r>
              <a:t>Sampler 2: 1.4e-05</a:t>
            </a:r>
          </a:p>
          <a:p>
            <a:pPr lvl="1"/>
            <a:r>
              <a:t>Sampler 1 linear: 7.1e-06</a:t>
            </a:r>
          </a:p>
          <a:p>
            <a:pPr lvl="1"/>
            <a:r>
              <a:t>Sampler 2 linear: 1.5e-05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0.64</a:t>
            </a:r>
          </a:p>
          <a:p>
            <a:pPr lvl="1"/>
            <a:r>
              <a:t>Individual: 0.63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8.8e-06</a:t>
            </a:r>
          </a:p>
          <a:p>
            <a:pPr lvl="1"/>
            <a:r>
              <a:t>Sampler 2: 1.2e-05</a:t>
            </a:r>
          </a:p>
          <a:p>
            <a:pPr lvl="1"/>
            <a:r>
              <a:t>Sampler 1 linear: 9.5e-06</a:t>
            </a:r>
          </a:p>
          <a:p>
            <a:pPr lvl="1"/>
            <a:r>
              <a:t>Sampler 2 linear: 1.4e-05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0.55</a:t>
            </a:r>
          </a:p>
          <a:p>
            <a:pPr lvl="1"/>
            <a:r>
              <a:t>Individual: 0.54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9.1e-06</a:t>
            </a:r>
          </a:p>
          <a:p>
            <a:pPr lvl="1"/>
            <a:r>
              <a:t>Sampler 2: 1.2e-05</a:t>
            </a:r>
          </a:p>
          <a:p>
            <a:pPr lvl="1"/>
            <a:r>
              <a:t>Sampler 1 linear: 9.6e-06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0.57</a:t>
            </a:r>
          </a:p>
          <a:p>
            <a:pPr lvl="1"/>
            <a:r>
              <a:t>Individual: 0.56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8.9e-06</a:t>
            </a:r>
          </a:p>
          <a:p>
            <a:pPr lvl="1"/>
            <a:r>
              <a:t>Sampler 2: 1.2e-05</a:t>
            </a:r>
          </a:p>
          <a:p>
            <a:pPr lvl="1"/>
            <a:r>
              <a:t>Sampler 1 linear: 9.6e-06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0.49</a:t>
            </a:r>
          </a:p>
          <a:p>
            <a:pPr lvl="1"/>
            <a:r>
              <a:t>Individual: 0.51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6.4e-06</a:t>
            </a:r>
          </a:p>
          <a:p>
            <a:pPr lvl="1"/>
            <a:r>
              <a:t>Sampler 2: 1.1e-05</a:t>
            </a:r>
          </a:p>
          <a:p>
            <a:pPr lvl="1"/>
            <a:r>
              <a:t>Sampler 1 linear: 7.9e-06</a:t>
            </a:r>
          </a:p>
          <a:p>
            <a:pPr lvl="1"/>
            <a:r>
              <a:t>Sampler 2 linear: 1.1e-05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0.63</a:t>
            </a:r>
          </a:p>
          <a:p>
            <a:pPr lvl="1"/>
            <a:r>
              <a:t>Individual: 0.68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9.6e-06</a:t>
            </a:r>
          </a:p>
          <a:p>
            <a:pPr lvl="1"/>
            <a:r>
              <a:t>Sampler 2: 1.4e-05</a:t>
            </a:r>
          </a:p>
          <a:p>
            <a:pPr lvl="1"/>
            <a:r>
              <a:t>Sampler 1 linear: 7.9e-06</a:t>
            </a:r>
          </a:p>
          <a:p>
            <a:pPr lvl="1"/>
            <a:r>
              <a:t>Sampler 2 linear: 1.1e-05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0.75</a:t>
            </a:r>
          </a:p>
          <a:p>
            <a:pPr lvl="1"/>
            <a:r>
              <a:t>Individual: 0.74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9.1e-06</a:t>
            </a:r>
          </a:p>
          <a:p>
            <a:pPr lvl="1"/>
            <a:r>
              <a:t>Sampler 2: 1.5e-05</a:t>
            </a:r>
          </a:p>
          <a:p>
            <a:pPr lvl="1"/>
            <a:r>
              <a:t>Sampler 1 linear: 7.9e-06</a:t>
            </a:r>
          </a:p>
          <a:p>
            <a:pPr lvl="1"/>
            <a:r>
              <a:t>Sampler 2 linear: 1.4e-05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0.7</a:t>
            </a:r>
          </a:p>
          <a:p>
            <a:pPr lvl="1"/>
            <a:r>
              <a:t>Individual: 0.69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1e-05</a:t>
            </a:r>
          </a:p>
          <a:p>
            <a:pPr lvl="1"/>
            <a:r>
              <a:t>Sampler 2: 1.4e-05</a:t>
            </a:r>
          </a:p>
          <a:p>
            <a:pPr lvl="1"/>
            <a:r>
              <a:t>Sampler 1 linear: 8.6e-06</a:t>
            </a:r>
          </a:p>
          <a:p>
            <a:pPr lvl="1"/>
            <a:r>
              <a:t>Sampler 2 linear: 1.3e-05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0.57</a:t>
            </a:r>
          </a:p>
          <a:p>
            <a:pPr lvl="1"/>
            <a:r>
              <a:t>Individual: 0.59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9.9e-06</a:t>
            </a:r>
          </a:p>
          <a:p>
            <a:pPr lvl="1"/>
            <a:r>
              <a:t>Sampler 2: 1.4e-05</a:t>
            </a:r>
          </a:p>
          <a:p>
            <a:pPr lvl="1"/>
            <a:r>
              <a:t>Sampler 1 linear: 8.8e-06</a:t>
            </a:r>
          </a:p>
          <a:p>
            <a:pPr lvl="1"/>
            <a:r>
              <a:t>Sampler 2 linear: 1.5e-05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0.0089</a:t>
            </a:r>
          </a:p>
          <a:p>
            <a:r>
              <a:t>RMSE </a:t>
            </a:r>
          </a:p>
          <a:p>
            <a:pPr lvl="1"/>
            <a:r>
              <a:t>Linear: 0.65</a:t>
            </a:r>
          </a:p>
          <a:p>
            <a:pPr lvl="1"/>
            <a:r>
              <a:t>Individual: 0.62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1.1e-05</a:t>
            </a:r>
          </a:p>
          <a:p>
            <a:pPr lvl="1"/>
            <a:r>
              <a:t>Sampler 2: 1.3e-05</a:t>
            </a:r>
          </a:p>
          <a:p>
            <a:pPr lvl="1"/>
            <a:r>
              <a:t>Sampler 1 linear: 9.4e-06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0.63</a:t>
            </a:r>
          </a:p>
          <a:p>
            <a:pPr lvl="1"/>
            <a:r>
              <a:t>Individual: 0.6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8e-06</a:t>
            </a:r>
          </a:p>
          <a:p>
            <a:pPr lvl="1"/>
            <a:r>
              <a:t>Sampler 2: 1.7e-05</a:t>
            </a:r>
          </a:p>
          <a:p>
            <a:pPr lvl="1"/>
            <a:r>
              <a:t>Sampler 1 linear: 7.1e-06</a:t>
            </a:r>
          </a:p>
          <a:p>
            <a:pPr lvl="1"/>
            <a:r>
              <a:t>Sampler 2 linear: 1.5e-05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0.67</a:t>
            </a:r>
          </a:p>
          <a:p>
            <a:pPr lvl="1"/>
            <a:r>
              <a:t>Individual: 0.68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1.1e-05</a:t>
            </a:r>
          </a:p>
          <a:p>
            <a:pPr lvl="1"/>
            <a:r>
              <a:t>Sampler 2: 1.3e-05</a:t>
            </a:r>
          </a:p>
          <a:p>
            <a:pPr lvl="1"/>
            <a:r>
              <a:t>Sampler 1 linear: 9.5e-06</a:t>
            </a:r>
          </a:p>
          <a:p>
            <a:pPr lvl="1"/>
            <a:r>
              <a:t>Sampler 2 linear: 1.4e-05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0.58</a:t>
            </a:r>
          </a:p>
          <a:p>
            <a:pPr lvl="1"/>
            <a:r>
              <a:t>Individual: 0.56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1.2e-05</a:t>
            </a:r>
          </a:p>
          <a:p>
            <a:pPr lvl="1"/>
            <a:r>
              <a:t>Sampler 2: 1.4e-05</a:t>
            </a:r>
          </a:p>
          <a:p>
            <a:pPr lvl="1"/>
            <a:r>
              <a:t>Sampler 1 linear: 9.6e-06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0.59</a:t>
            </a:r>
          </a:p>
          <a:p>
            <a:pPr lvl="1"/>
            <a:r>
              <a:t>Individual: 0.61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1.1e-05</a:t>
            </a:r>
          </a:p>
          <a:p>
            <a:pPr lvl="1"/>
            <a:r>
              <a:t>Sampler 2: 1.4e-05</a:t>
            </a:r>
          </a:p>
          <a:p>
            <a:pPr lvl="1"/>
            <a:r>
              <a:t>Sampler 1 linear: 9.6e-06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0.55</a:t>
            </a:r>
          </a:p>
          <a:p>
            <a:pPr lvl="1"/>
            <a:r>
              <a:t>Individual: 0.54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0.00035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0.00029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0.43</a:t>
            </a:r>
          </a:p>
          <a:p>
            <a:pPr lvl="1"/>
            <a:r>
              <a:t>Individual: 0.57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6.5e-06</a:t>
            </a:r>
          </a:p>
          <a:p>
            <a:pPr lvl="1"/>
            <a:r>
              <a:t>Sampler 2: 1.2e-05</a:t>
            </a:r>
          </a:p>
          <a:p>
            <a:pPr lvl="1"/>
            <a:r>
              <a:t>Sampler 1 linear: 7.9e-06</a:t>
            </a:r>
          </a:p>
          <a:p>
            <a:pPr lvl="1"/>
            <a:r>
              <a:t>Sampler 2 linear: 1.4e-05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0.62</a:t>
            </a:r>
          </a:p>
          <a:p>
            <a:pPr lvl="1"/>
            <a:r>
              <a:t>Individual: 0.63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0.00029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0.54</a:t>
            </a:r>
          </a:p>
          <a:p>
            <a:pPr lvl="1"/>
            <a:r>
              <a:t>Individual: 0.61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0.00032</a:t>
            </a:r>
          </a:p>
          <a:p>
            <a:pPr lvl="1"/>
            <a:r>
              <a:t>Sampler 1 linear: 0.00023</a:t>
            </a:r>
          </a:p>
          <a:p>
            <a:pPr lvl="1"/>
            <a:r>
              <a:t>Sampler 2 linear: 0.00028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0.51</a:t>
            </a:r>
          </a:p>
          <a:p>
            <a:pPr lvl="1"/>
            <a:r>
              <a:t>Individual: 0.55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0.00029</a:t>
            </a:r>
          </a:p>
          <a:p>
            <a:pPr lvl="1"/>
            <a:r>
              <a:t>Sampler 2: 0.00029</a:t>
            </a:r>
          </a:p>
          <a:p>
            <a:pPr lvl="1"/>
            <a:r>
              <a:t>Sampler 1 linear: 0.00025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0.46</a:t>
            </a:r>
          </a:p>
          <a:p>
            <a:pPr lvl="1"/>
            <a:r>
              <a:t>Individual: 0.54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0.00029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0.00024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0.46</a:t>
            </a:r>
          </a:p>
          <a:p>
            <a:pPr lvl="1"/>
            <a:r>
              <a:t>Individual: 0.53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0.00032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0.00028</a:t>
            </a:r>
          </a:p>
          <a:p>
            <a:pPr lvl="1"/>
            <a:r>
              <a:t>Sampler 2 linear: 0.00027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0.47</a:t>
            </a:r>
          </a:p>
          <a:p>
            <a:pPr lvl="1"/>
            <a:r>
              <a:t>Individual: 0.5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0.00026</a:t>
            </a:r>
          </a:p>
          <a:p>
            <a:pPr lvl="1"/>
            <a:r>
              <a:t>Sampler 2: 0.00034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0.0003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</a:t>
            </a:r>
          </a:p>
          <a:p>
            <a:pPr lvl="1"/>
            <a:r>
              <a:t>Individual: 0.55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0.00031</a:t>
            </a:r>
          </a:p>
          <a:p>
            <a:pPr lvl="1"/>
            <a:r>
              <a:t>Sampler 2: 0.00029</a:t>
            </a:r>
          </a:p>
          <a:p>
            <a:pPr lvl="1"/>
            <a:r>
              <a:t>Sampler 1 linear: 0.00026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0.46</a:t>
            </a:r>
          </a:p>
          <a:p>
            <a:pPr lvl="1"/>
            <a:r>
              <a:t>Individual: 0.47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0.00031</a:t>
            </a:r>
          </a:p>
          <a:p>
            <a:pPr lvl="1"/>
            <a:r>
              <a:t>Sampler 2: 0.00029</a:t>
            </a:r>
          </a:p>
          <a:p>
            <a:pPr lvl="1"/>
            <a:r>
              <a:t>Sampler 1 linear: 0.00027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0.51</a:t>
            </a:r>
          </a:p>
          <a:p>
            <a:pPr lvl="1"/>
            <a:r>
              <a:t>Individual: 0.44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0.00025</a:t>
            </a:r>
          </a:p>
          <a:p>
            <a:pPr lvl="1"/>
            <a:r>
              <a:t>Sampler 2 linear: 0.00027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0.69</a:t>
            </a:r>
          </a:p>
          <a:p>
            <a:pPr lvl="1"/>
            <a:r>
              <a:t>Individual: 0.52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0.00035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0.00029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0.52</a:t>
            </a:r>
          </a:p>
          <a:p>
            <a:pPr lvl="1"/>
            <a:r>
              <a:t>Individual: 0.68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6.8e-06</a:t>
            </a:r>
          </a:p>
          <a:p>
            <a:pPr lvl="1"/>
            <a:r>
              <a:t>Sampler 2: 1e-05</a:t>
            </a:r>
          </a:p>
          <a:p>
            <a:pPr lvl="1"/>
            <a:r>
              <a:t>Sampler 1 linear: 8.6e-06</a:t>
            </a:r>
          </a:p>
          <a:p>
            <a:pPr lvl="1"/>
            <a:r>
              <a:t>Sampler 2 linear: 1.3e-05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0.53</a:t>
            </a:r>
          </a:p>
          <a:p>
            <a:pPr lvl="1"/>
            <a:r>
              <a:t>Individual: 0.63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0.6</a:t>
            </a:r>
          </a:p>
          <a:p>
            <a:pPr lvl="1"/>
            <a:r>
              <a:t>Individual: 0.7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0.00033</a:t>
            </a:r>
          </a:p>
          <a:p>
            <a:pPr lvl="1"/>
            <a:r>
              <a:t>Sampler 1 linear: 0.00023</a:t>
            </a:r>
          </a:p>
          <a:p>
            <a:pPr lvl="1"/>
            <a:r>
              <a:t>Sampler 2 linear: 0.00028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0.57</a:t>
            </a:r>
          </a:p>
          <a:p>
            <a:pPr lvl="1"/>
            <a:r>
              <a:t>Individual: 0.67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0.00025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0.53</a:t>
            </a:r>
          </a:p>
          <a:p>
            <a:pPr lvl="1"/>
            <a:r>
              <a:t>Individual: 0.69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0.00029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0.00024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0.53</a:t>
            </a:r>
          </a:p>
          <a:p>
            <a:pPr lvl="1"/>
            <a:r>
              <a:t>Individual: 0.66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0.00032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0.00028</a:t>
            </a:r>
          </a:p>
          <a:p>
            <a:pPr lvl="1"/>
            <a:r>
              <a:t>Sampler 2 linear: 0.00027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0.51</a:t>
            </a:r>
          </a:p>
          <a:p>
            <a:pPr lvl="1"/>
            <a:r>
              <a:t>Individual: 0.6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0.00035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0.0003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0.56</a:t>
            </a:r>
          </a:p>
          <a:p>
            <a:pPr lvl="1"/>
            <a:r>
              <a:t>Individual: 0.66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0.00031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0.00026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0.46</a:t>
            </a:r>
          </a:p>
          <a:p>
            <a:pPr lvl="1"/>
            <a:r>
              <a:t>Individual: 0.62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0.00032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0.00027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0.49</a:t>
            </a:r>
          </a:p>
          <a:p>
            <a:pPr lvl="1"/>
            <a:r>
              <a:t>Individual: 0.63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0.00025</a:t>
            </a:r>
          </a:p>
          <a:p>
            <a:pPr lvl="1"/>
            <a:r>
              <a:t>Sampler 2 linear: 0.00027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0.39</a:t>
            </a:r>
          </a:p>
          <a:p>
            <a:pPr lvl="1"/>
            <a:r>
              <a:t>Individual: 0.56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0.00026</a:t>
            </a:r>
          </a:p>
          <a:p>
            <a:pPr lvl="1"/>
            <a:r>
              <a:t>Sampler 2: 0.00035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0.00029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0.63</a:t>
            </a:r>
          </a:p>
          <a:p>
            <a:pPr lvl="1"/>
            <a:r>
              <a:t>Individual: 0.74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6.9e-06</a:t>
            </a:r>
          </a:p>
          <a:p>
            <a:pPr lvl="1"/>
            <a:r>
              <a:t>Sampler 2: 9.1e-06</a:t>
            </a:r>
          </a:p>
          <a:p>
            <a:pPr lvl="1"/>
            <a:r>
              <a:t>Sampler 1 linear: 8.8e-06</a:t>
            </a:r>
          </a:p>
          <a:p>
            <a:pPr lvl="1"/>
            <a:r>
              <a:t>Sampler 2 linear: 1.5e-05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0.0089</a:t>
            </a:r>
          </a:p>
          <a:p>
            <a:r>
              <a:t>RMSE </a:t>
            </a:r>
          </a:p>
          <a:p>
            <a:pPr lvl="1"/>
            <a:r>
              <a:t>Linear: 0.61</a:t>
            </a:r>
          </a:p>
          <a:p>
            <a:pPr lvl="1"/>
            <a:r>
              <a:t>Individual: 0.65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0.00028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0.66</a:t>
            </a:r>
          </a:p>
          <a:p>
            <a:pPr lvl="1"/>
            <a:r>
              <a:t>Individual: 0.77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0.00033</a:t>
            </a:r>
          </a:p>
          <a:p>
            <a:pPr lvl="1"/>
            <a:r>
              <a:t>Sampler 1 linear: 0.00023</a:t>
            </a:r>
          </a:p>
          <a:p>
            <a:pPr lvl="1"/>
            <a:r>
              <a:t>Sampler 2 linear: 0.00028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0.65</a:t>
            </a:r>
          </a:p>
          <a:p>
            <a:pPr lvl="1"/>
            <a:r>
              <a:t>Individual: 0.74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0.00029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0.00025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0.65</a:t>
            </a:r>
          </a:p>
          <a:p>
            <a:pPr lvl="1"/>
            <a:r>
              <a:t>Individual: 0.76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0.00029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0.00024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0.63</a:t>
            </a:r>
          </a:p>
          <a:p>
            <a:pPr lvl="1"/>
            <a:r>
              <a:t>Individual: 0.73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0.00031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0.00028</a:t>
            </a:r>
          </a:p>
          <a:p>
            <a:pPr lvl="1"/>
            <a:r>
              <a:t>Sampler 2 linear: 0.00027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0.6</a:t>
            </a:r>
          </a:p>
          <a:p>
            <a:pPr lvl="1"/>
            <a:r>
              <a:t>Individual: 0.67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0.00026</a:t>
            </a:r>
          </a:p>
          <a:p>
            <a:pPr lvl="1"/>
            <a:r>
              <a:t>Sampler 2: 0.00035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0.0003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0.63</a:t>
            </a:r>
          </a:p>
          <a:p>
            <a:pPr lvl="1"/>
            <a:r>
              <a:t>Individual: 0.73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0.00031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0.00026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0.59</a:t>
            </a:r>
          </a:p>
          <a:p>
            <a:pPr lvl="1"/>
            <a:r>
              <a:t>Individual: 0.7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0.00032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0.00027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0.61</a:t>
            </a:r>
          </a:p>
          <a:p>
            <a:pPr lvl="1"/>
            <a:r>
              <a:t>Individual: 0.71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0.00032</a:t>
            </a:r>
          </a:p>
          <a:p>
            <a:pPr lvl="1"/>
            <a:r>
              <a:t>Sampler 1 linear: 0.00025</a:t>
            </a:r>
          </a:p>
          <a:p>
            <a:pPr lvl="1"/>
            <a:r>
              <a:t>Sampler 2 linear: 0.00027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0.58</a:t>
            </a:r>
          </a:p>
          <a:p>
            <a:pPr lvl="1"/>
            <a:r>
              <a:t>Individual: 0.69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0.00041</a:t>
            </a:r>
          </a:p>
          <a:p>
            <a:pPr lvl="1"/>
            <a:r>
              <a:t>Sampler 2: 0.0006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0.54</a:t>
            </a:r>
          </a:p>
          <a:p>
            <a:pPr lvl="1"/>
            <a:r>
              <a:t>Individual: 0.46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7.5e-06</a:t>
            </a:r>
          </a:p>
          <a:p>
            <a:pPr lvl="1"/>
            <a:r>
              <a:t>Sampler 2: 1e-05</a:t>
            </a:r>
          </a:p>
          <a:p>
            <a:pPr lvl="1"/>
            <a:r>
              <a:t>Sampler 1 linear: 9.4e-06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0.56</a:t>
            </a:r>
          </a:p>
          <a:p>
            <a:pPr lvl="1"/>
            <a:r>
              <a:t>Individual: 0.64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0.00046</a:t>
            </a:r>
          </a:p>
          <a:p>
            <a:pPr lvl="1"/>
            <a:r>
              <a:t>Sampler 2: 0.00054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0.62</a:t>
            </a:r>
          </a:p>
          <a:p>
            <a:pPr lvl="1"/>
            <a:r>
              <a:t>Individual: 0.51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0.00041</a:t>
            </a:r>
          </a:p>
          <a:p>
            <a:pPr lvl="1"/>
            <a:r>
              <a:t>Sampler 2: 0.00052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0.62</a:t>
            </a:r>
          </a:p>
          <a:p>
            <a:pPr lvl="1"/>
            <a:r>
              <a:t>Individual: 0.57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0.00043</a:t>
            </a:r>
          </a:p>
          <a:p>
            <a:pPr lvl="1"/>
            <a:r>
              <a:t>Sampler 2: 0.00051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0.64</a:t>
            </a:r>
          </a:p>
          <a:p>
            <a:pPr lvl="1"/>
            <a:r>
              <a:t>Individual: 0.59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0.00044</a:t>
            </a:r>
          </a:p>
          <a:p>
            <a:pPr lvl="1"/>
            <a:r>
              <a:t>Sampler 2: 0.0005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0.64</a:t>
            </a:r>
          </a:p>
          <a:p>
            <a:pPr lvl="1"/>
            <a:r>
              <a:t>Individual: 0.59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0.00048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0.75</a:t>
            </a:r>
          </a:p>
          <a:p>
            <a:pPr lvl="1"/>
            <a:r>
              <a:t>Individual: 0.67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0.00039</a:t>
            </a:r>
          </a:p>
          <a:p>
            <a:pPr lvl="1"/>
            <a:r>
              <a:t>Sampler 2: 0.00058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0.72</a:t>
            </a:r>
          </a:p>
          <a:p>
            <a:pPr lvl="1"/>
            <a:r>
              <a:t>Individual: 0.66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0.00046</a:t>
            </a:r>
          </a:p>
          <a:p>
            <a:pPr lvl="1"/>
            <a:r>
              <a:t>Sampler 2: 0.00051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0.68</a:t>
            </a:r>
          </a:p>
          <a:p>
            <a:pPr lvl="1"/>
            <a:r>
              <a:t>Individual: 0.63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0.00046</a:t>
            </a:r>
          </a:p>
          <a:p>
            <a:pPr lvl="1"/>
            <a:r>
              <a:t>Sampler 2: 0.0005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0.75</a:t>
            </a:r>
          </a:p>
          <a:p>
            <a:pPr lvl="1"/>
            <a:r>
              <a:t>Individual: 0.71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0.00044</a:t>
            </a:r>
          </a:p>
          <a:p>
            <a:pPr lvl="1"/>
            <a:r>
              <a:t>Sampler 2: 0.00053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0.94</a:t>
            </a:r>
          </a:p>
          <a:p>
            <a:pPr lvl="1"/>
            <a:r>
              <a:t>Individual: 0.89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0.00046</a:t>
            </a:r>
          </a:p>
          <a:p>
            <a:pPr lvl="1"/>
            <a:r>
              <a:t>Sampler 2: 0.00067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0.41</a:t>
            </a:r>
          </a:p>
          <a:p>
            <a:pPr lvl="1"/>
            <a:r>
              <a:t>Individual: 0.58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5.9e-06</a:t>
            </a:r>
          </a:p>
          <a:p>
            <a:pPr lvl="1"/>
            <a:r>
              <a:t>Sampler 2: 1.2e-05</a:t>
            </a:r>
          </a:p>
          <a:p>
            <a:pPr lvl="1"/>
            <a:r>
              <a:t>Sampler 1 linear: 7.1e-06</a:t>
            </a:r>
          </a:p>
          <a:p>
            <a:pPr lvl="1"/>
            <a:r>
              <a:t>Sampler 2 linear: 1.5e-05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0.61</a:t>
            </a:r>
          </a:p>
          <a:p>
            <a:pPr lvl="1"/>
            <a:r>
              <a:t>Individual: 0.67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0.00051</a:t>
            </a:r>
          </a:p>
          <a:p>
            <a:pPr lvl="1"/>
            <a:r>
              <a:t>Sampler 2: 0.0006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0.52</a:t>
            </a:r>
          </a:p>
          <a:p>
            <a:pPr lvl="1"/>
            <a:r>
              <a:t>Individual: 0.63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0.00047</a:t>
            </a:r>
          </a:p>
          <a:p>
            <a:pPr lvl="1"/>
            <a:r>
              <a:t>Sampler 2: 0.00061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0.51</a:t>
            </a:r>
          </a:p>
          <a:p>
            <a:pPr lvl="1"/>
            <a:r>
              <a:t>Individual: 0.59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</a:t>
            </a:r>
          </a:p>
          <a:p>
            <a:pPr lvl="1"/>
            <a:r>
              <a:t>Sampler 2: 0.00058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0.44</a:t>
            </a:r>
          </a:p>
          <a:p>
            <a:pPr lvl="1"/>
            <a:r>
              <a:t>Individual: 0.57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</a:t>
            </a:r>
          </a:p>
          <a:p>
            <a:pPr lvl="1"/>
            <a:r>
              <a:t>Sampler 2: 0.0006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0.45</a:t>
            </a:r>
          </a:p>
          <a:p>
            <a:pPr lvl="1"/>
            <a:r>
              <a:t>Individual: 0.55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0.00053</a:t>
            </a:r>
          </a:p>
          <a:p>
            <a:pPr lvl="1"/>
            <a:r>
              <a:t>Sampler 2: 0.00057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0.52</a:t>
            </a:r>
          </a:p>
          <a:p>
            <a:pPr lvl="1"/>
            <a:r>
              <a:t>Individual: 0.48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0.00045</a:t>
            </a:r>
          </a:p>
          <a:p>
            <a:pPr lvl="1"/>
            <a:r>
              <a:t>Sampler 2: 0.00067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0.51</a:t>
            </a:r>
          </a:p>
          <a:p>
            <a:pPr lvl="1"/>
            <a:r>
              <a:t>Individual: 0.55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0.00054</a:t>
            </a:r>
          </a:p>
          <a:p>
            <a:pPr lvl="1"/>
            <a:r>
              <a:t>Sampler 2: 0.00059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0.48</a:t>
            </a:r>
          </a:p>
          <a:p>
            <a:pPr lvl="1"/>
            <a:r>
              <a:t>Individual: 0.48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0.00054</a:t>
            </a:r>
          </a:p>
          <a:p>
            <a:pPr lvl="1"/>
            <a:r>
              <a:t>Sampler 2: 0.00058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0.51</a:t>
            </a:r>
          </a:p>
          <a:p>
            <a:pPr lvl="1"/>
            <a:r>
              <a:t>Individual: 0.5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0.00051</a:t>
            </a:r>
          </a:p>
          <a:p>
            <a:pPr lvl="1"/>
            <a:r>
              <a:t>Sampler 2: 0.0006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0.62</a:t>
            </a:r>
          </a:p>
          <a:p>
            <a:pPr lvl="1"/>
            <a:r>
              <a:t>Individual: 0.4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0.00048</a:t>
            </a:r>
          </a:p>
          <a:p>
            <a:pPr lvl="1"/>
            <a:r>
              <a:t>Sampler 2: 0.00071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0.52</a:t>
            </a:r>
          </a:p>
          <a:p>
            <a:pPr lvl="1"/>
            <a:r>
              <a:t>Individual: 0.71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7.7e-06</a:t>
            </a:r>
          </a:p>
          <a:p>
            <a:pPr lvl="1"/>
            <a:r>
              <a:t>Sampler 2: 1.1e-05</a:t>
            </a:r>
          </a:p>
          <a:p>
            <a:pPr lvl="1"/>
            <a:r>
              <a:t>Sampler 1 linear: 9.5e-06</a:t>
            </a:r>
          </a:p>
          <a:p>
            <a:pPr lvl="1"/>
            <a:r>
              <a:t>Sampler 2 linear: 1.4e-05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0.53</a:t>
            </a:r>
          </a:p>
          <a:p>
            <a:pPr lvl="1"/>
            <a:r>
              <a:t>Individual: 0.53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0.00053</a:t>
            </a:r>
          </a:p>
          <a:p>
            <a:pPr lvl="1"/>
            <a:r>
              <a:t>Sampler 2: 0.00063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0.61</a:t>
            </a:r>
          </a:p>
          <a:p>
            <a:pPr lvl="1"/>
            <a:r>
              <a:t>Individual: 0.75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0.00049</a:t>
            </a:r>
          </a:p>
          <a:p>
            <a:pPr lvl="1"/>
            <a:r>
              <a:t>Sampler 2: 0.00065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0.56</a:t>
            </a:r>
          </a:p>
          <a:p>
            <a:pPr lvl="1"/>
            <a:r>
              <a:t>Individual: 0.71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0.00053</a:t>
            </a:r>
          </a:p>
          <a:p>
            <a:pPr lvl="1"/>
            <a:r>
              <a:t>Sampler 2: 0.00062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0.54</a:t>
            </a:r>
          </a:p>
          <a:p>
            <a:pPr lvl="1"/>
            <a:r>
              <a:t>Individual: 0.73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0.00053</a:t>
            </a:r>
          </a:p>
          <a:p>
            <a:pPr lvl="1"/>
            <a:r>
              <a:t>Sampler 2: 0.00063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0.53</a:t>
            </a:r>
          </a:p>
          <a:p>
            <a:pPr lvl="1"/>
            <a:r>
              <a:t>Individual: 0.7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0.00056</a:t>
            </a:r>
          </a:p>
          <a:p>
            <a:pPr lvl="1"/>
            <a:r>
              <a:t>Sampler 2: 0.0006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0.47</a:t>
            </a:r>
          </a:p>
          <a:p>
            <a:pPr lvl="1"/>
            <a:r>
              <a:t>Individual: 0.62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0.00047</a:t>
            </a:r>
          </a:p>
          <a:p>
            <a:pPr lvl="1"/>
            <a:r>
              <a:t>Sampler 2: 0.0007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0.54</a:t>
            </a:r>
          </a:p>
          <a:p>
            <a:pPr lvl="1"/>
            <a:r>
              <a:t>Individual: 0.68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0.00056</a:t>
            </a:r>
          </a:p>
          <a:p>
            <a:pPr lvl="1"/>
            <a:r>
              <a:t>Sampler 2: 0.00062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0.46</a:t>
            </a:r>
          </a:p>
          <a:p>
            <a:pPr lvl="1"/>
            <a:r>
              <a:t>Individual: 0.66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0.00057</a:t>
            </a:r>
          </a:p>
          <a:p>
            <a:pPr lvl="1"/>
            <a:r>
              <a:t>Sampler 2: 0.00061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0.48</a:t>
            </a:r>
          </a:p>
          <a:p>
            <a:pPr lvl="1"/>
            <a:r>
              <a:t>Individual: 0.66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0.00054</a:t>
            </a:r>
          </a:p>
          <a:p>
            <a:pPr lvl="1"/>
            <a:r>
              <a:t>Sampler 2: 0.00064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0.39</a:t>
            </a:r>
          </a:p>
          <a:p>
            <a:pPr lvl="1"/>
            <a:r>
              <a:t>Individual: 0.62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0.00023</a:t>
            </a:r>
          </a:p>
          <a:p>
            <a:pPr lvl="1"/>
            <a:r>
              <a:t>Sampler 2: 0.0004</a:t>
            </a:r>
          </a:p>
          <a:p>
            <a:pPr lvl="1"/>
            <a:r>
              <a:t>Sampler 1 linear: 0.00036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0.43</a:t>
            </a:r>
          </a:p>
          <a:p>
            <a:pPr lvl="1"/>
            <a:r>
              <a:t>Individual: 0.78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7.9e-06</a:t>
            </a:r>
          </a:p>
          <a:p>
            <a:pPr lvl="1"/>
            <a:r>
              <a:t>Sampler 2: 1.1e-05</a:t>
            </a:r>
          </a:p>
          <a:p>
            <a:pPr lvl="1"/>
            <a:r>
              <a:t>Sampler 1 linear: 9.6e-06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0.54</a:t>
            </a:r>
          </a:p>
          <a:p>
            <a:pPr lvl="1"/>
            <a:r>
              <a:t>Individual: 0.59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0.00034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0.52</a:t>
            </a:r>
          </a:p>
          <a:p>
            <a:pPr lvl="1"/>
            <a:r>
              <a:t>Individual: 0.9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0.00024</a:t>
            </a:r>
          </a:p>
          <a:p>
            <a:pPr lvl="1"/>
            <a:r>
              <a:t>Sampler 2: 0.00034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0.55</a:t>
            </a:r>
          </a:p>
          <a:p>
            <a:pPr lvl="1"/>
            <a:r>
              <a:t>Individual: 0.94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0.00033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0.54</a:t>
            </a:r>
          </a:p>
          <a:p>
            <a:pPr lvl="1"/>
            <a:r>
              <a:t>Individual: 0.88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0.00034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0.55</a:t>
            </a:r>
          </a:p>
          <a:p>
            <a:pPr lvl="1"/>
            <a:r>
              <a:t>Individual: 0.86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0.00028</a:t>
            </a:r>
          </a:p>
          <a:p>
            <a:pPr lvl="1"/>
            <a:r>
              <a:t>Sampler 2: 0.00034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0.68</a:t>
            </a:r>
          </a:p>
          <a:p>
            <a:pPr lvl="1"/>
            <a:r>
              <a:t>Individual: 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0.00024</a:t>
            </a:r>
          </a:p>
          <a:p>
            <a:pPr lvl="1"/>
            <a:r>
              <a:t>Sampler 2: 0.00037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0.7</a:t>
            </a:r>
          </a:p>
          <a:p>
            <a:pPr lvl="1"/>
            <a:r>
              <a:t>Individual: 1.1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0.00036</a:t>
            </a:r>
          </a:p>
          <a:p>
            <a:pPr lvl="1"/>
            <a:r>
              <a:t>Sampler 1 linear: 0.00043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0.68</a:t>
            </a:r>
          </a:p>
          <a:p>
            <a:pPr lvl="1"/>
            <a:r>
              <a:t>Individual: 0.99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0.00032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0.75</a:t>
            </a:r>
          </a:p>
          <a:p>
            <a:pPr lvl="1"/>
            <a:r>
              <a:t>Individual: 1.1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0.00032</a:t>
            </a:r>
          </a:p>
          <a:p>
            <a:pPr lvl="1"/>
            <a:r>
              <a:t>Sampler 2: 0.00039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0.9</a:t>
            </a:r>
          </a:p>
          <a:p>
            <a:pPr lvl="1"/>
            <a:r>
              <a:t>Individual: 1.1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0.00035</a:t>
            </a:r>
          </a:p>
          <a:p>
            <a:pPr lvl="1"/>
            <a:r>
              <a:t>Sampler 2: 0.00056</a:t>
            </a:r>
          </a:p>
          <a:p>
            <a:pPr lvl="1"/>
            <a:r>
              <a:t>Sampler 1 linear: 0.00036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0.49</a:t>
            </a:r>
          </a:p>
          <a:p>
            <a:pPr lvl="1"/>
            <a:r>
              <a:t>Individual: 0.5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2014-10-29T15:36:00Z</dcterms:created>
  <dcterms:modified xsi:type="dcterms:W3CDTF">2019-03-21T19:04:45Z</dcterms:modified>
</cp:coreProperties>
</file>